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
  </p:notesMasterIdLst>
  <p:sldIdLst>
    <p:sldId id="258" r:id="rId2"/>
  </p:sldIdLst>
  <p:sldSz cx="32397700" cy="43167300"/>
  <p:notesSz cx="6858000" cy="9144000"/>
  <p:embeddedFontLst>
    <p:embeddedFont>
      <p:font typeface="Calibri" panose="020F0502020204030204" pitchFamily="34" charset="0"/>
      <p:regular r:id="rId4"/>
      <p:bold r:id="rId5"/>
      <p:italic r:id="rId6"/>
      <p:boldItalic r:id="rId7"/>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lvl1pPr>
    <a:lvl2pPr marL="0" marR="0" indent="2159218"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lvl2pPr>
    <a:lvl3pPr marL="0" marR="0" indent="4318437"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lvl3pPr>
    <a:lvl4pPr marL="0" marR="0" indent="6477654"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lvl4pPr>
    <a:lvl5pPr marL="0" marR="0" indent="8636874"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lvl5pPr>
    <a:lvl6pPr marL="0" marR="0" indent="10796092"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lvl6pPr>
    <a:lvl7pPr marL="0" marR="0" indent="12955310"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lvl7pPr>
    <a:lvl8pPr marL="0" marR="0" indent="15114528"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lvl8pPr>
    <a:lvl9pPr marL="0" marR="0" indent="17273748"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15:guide id="1" orient="horz" pos="13596">
          <p15:clr>
            <a:srgbClr val="A4A3A4"/>
          </p15:clr>
        </p15:guide>
        <p15:guide id="2" pos="102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195" autoAdjust="0"/>
    <p:restoredTop sz="94660"/>
  </p:normalViewPr>
  <p:slideViewPr>
    <p:cSldViewPr snapToGrid="0">
      <p:cViewPr varScale="1">
        <p:scale>
          <a:sx n="19" d="100"/>
          <a:sy n="19" d="100"/>
        </p:scale>
        <p:origin x="835" y="125"/>
      </p:cViewPr>
      <p:guideLst>
        <p:guide orient="horz" pos="13596"/>
        <p:guide pos="1020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ableStyles" Target="tableStyles.xml"/><Relationship Id="rId5" Type="http://schemas.openxmlformats.org/officeDocument/2006/relationships/font" Target="fonts/font2.fntdata"/><Relationship Id="rId10"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viewProps" Target="viewProps.xml"/></Relationships>
</file>

<file path=ppt/media/image1.jpeg>
</file>

<file path=ppt/media/image10.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6" name="Shape 106"/>
          <p:cNvSpPr>
            <a:spLocks noGrp="1" noRot="1" noChangeAspect="1"/>
          </p:cNvSpPr>
          <p:nvPr>
            <p:ph type="sldImg"/>
          </p:nvPr>
        </p:nvSpPr>
        <p:spPr>
          <a:xfrm>
            <a:off x="1143000" y="685800"/>
            <a:ext cx="4572000" cy="3429000"/>
          </a:xfrm>
          <a:prstGeom prst="rect">
            <a:avLst/>
          </a:prstGeom>
        </p:spPr>
        <p:txBody>
          <a:bodyPr/>
          <a:lstStyle/>
          <a:p>
            <a:endParaRPr/>
          </a:p>
        </p:txBody>
      </p:sp>
      <p:sp>
        <p:nvSpPr>
          <p:cNvPr id="107" name="Shape 10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83595908"/>
      </p:ext>
    </p:extLst>
  </p:cSld>
  <p:clrMap bg1="lt1" tx1="dk1" bg2="lt2" tx2="dk2" accent1="accent1" accent2="accent2" accent3="accent3" accent4="accent4" accent5="accent5" accent6="accent6" hlink="hlink" folHlink="folHlink"/>
  <p:notesStyle>
    <a:lvl1pPr defTabSz="4318437" latinLnBrk="0">
      <a:defRPr sz="1200">
        <a:latin typeface="+mn-lt"/>
        <a:ea typeface="+mn-ea"/>
        <a:cs typeface="+mn-cs"/>
        <a:sym typeface="Calibri"/>
      </a:defRPr>
    </a:lvl1pPr>
    <a:lvl2pPr indent="228600" defTabSz="4318437" latinLnBrk="0">
      <a:defRPr sz="1200">
        <a:latin typeface="+mn-lt"/>
        <a:ea typeface="+mn-ea"/>
        <a:cs typeface="+mn-cs"/>
        <a:sym typeface="Calibri"/>
      </a:defRPr>
    </a:lvl2pPr>
    <a:lvl3pPr indent="457200" defTabSz="4318437" latinLnBrk="0">
      <a:defRPr sz="1200">
        <a:latin typeface="+mn-lt"/>
        <a:ea typeface="+mn-ea"/>
        <a:cs typeface="+mn-cs"/>
        <a:sym typeface="Calibri"/>
      </a:defRPr>
    </a:lvl3pPr>
    <a:lvl4pPr indent="685800" defTabSz="4318437" latinLnBrk="0">
      <a:defRPr sz="1200">
        <a:latin typeface="+mn-lt"/>
        <a:ea typeface="+mn-ea"/>
        <a:cs typeface="+mn-cs"/>
        <a:sym typeface="Calibri"/>
      </a:defRPr>
    </a:lvl4pPr>
    <a:lvl5pPr indent="914400" defTabSz="4318437" latinLnBrk="0">
      <a:defRPr sz="1200">
        <a:latin typeface="+mn-lt"/>
        <a:ea typeface="+mn-ea"/>
        <a:cs typeface="+mn-cs"/>
        <a:sym typeface="Calibri"/>
      </a:defRPr>
    </a:lvl5pPr>
    <a:lvl6pPr indent="1143000" defTabSz="4318437" latinLnBrk="0">
      <a:defRPr sz="1200">
        <a:latin typeface="+mn-lt"/>
        <a:ea typeface="+mn-ea"/>
        <a:cs typeface="+mn-cs"/>
        <a:sym typeface="Calibri"/>
      </a:defRPr>
    </a:lvl6pPr>
    <a:lvl7pPr indent="1371600" defTabSz="4318437" latinLnBrk="0">
      <a:defRPr sz="1200">
        <a:latin typeface="+mn-lt"/>
        <a:ea typeface="+mn-ea"/>
        <a:cs typeface="+mn-cs"/>
        <a:sym typeface="Calibri"/>
      </a:defRPr>
    </a:lvl7pPr>
    <a:lvl8pPr indent="1600200" defTabSz="4318437" latinLnBrk="0">
      <a:defRPr sz="1200">
        <a:latin typeface="+mn-lt"/>
        <a:ea typeface="+mn-ea"/>
        <a:cs typeface="+mn-cs"/>
        <a:sym typeface="Calibri"/>
      </a:defRPr>
    </a:lvl8pPr>
    <a:lvl9pPr indent="1828800" defTabSz="4318437"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6C809B55-EB92-4F10-90CD-1DC44A9CE39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32397700" cy="6247541"/>
          </a:xfrm>
          <a:prstGeom prst="rect">
            <a:avLst/>
          </a:prstGeom>
        </p:spPr>
      </p:pic>
      <p:sp>
        <p:nvSpPr>
          <p:cNvPr id="22" name="Shape 22"/>
          <p:cNvSpPr>
            <a:spLocks noGrp="1"/>
          </p:cNvSpPr>
          <p:nvPr>
            <p:ph type="sldNum" sz="quarter" idx="2"/>
          </p:nvPr>
        </p:nvSpPr>
        <p:spPr>
          <a:prstGeom prst="rect">
            <a:avLst/>
          </a:prstGeom>
        </p:spPr>
        <p:txBody>
          <a:bodyPr/>
          <a:lstStyle/>
          <a:p>
            <a:fld id="{86CB4B4D-7CA3-9044-876B-883B54F8677D}" type="slidenum">
              <a:t>‹#›</a:t>
            </a:fld>
            <a:endParaRPr/>
          </a:p>
        </p:txBody>
      </p:sp>
      <p:pic>
        <p:nvPicPr>
          <p:cNvPr id="5" name="圖片 4">
            <a:extLst>
              <a:ext uri="{FF2B5EF4-FFF2-40B4-BE49-F238E27FC236}">
                <a16:creationId xmlns:a16="http://schemas.microsoft.com/office/drawing/2014/main" id="{D02DE0B2-852A-4007-AD40-EDA2220FFE5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2523"/>
          <a:stretch/>
        </p:blipFill>
        <p:spPr>
          <a:xfrm>
            <a:off x="3824919" y="-31801"/>
            <a:ext cx="25845002" cy="6035563"/>
          </a:xfrm>
          <a:prstGeom prst="rect">
            <a:avLst/>
          </a:prstGeom>
        </p:spPr>
      </p:pic>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標題及直排文字">
    <p:spTree>
      <p:nvGrpSpPr>
        <p:cNvPr id="1" name=""/>
        <p:cNvGrpSpPr/>
        <p:nvPr/>
      </p:nvGrpSpPr>
      <p:grpSpPr>
        <a:xfrm>
          <a:off x="0" y="0"/>
          <a:ext cx="0" cy="0"/>
          <a:chOff x="0" y="0"/>
          <a:chExt cx="0" cy="0"/>
        </a:xfrm>
      </p:grpSpPr>
      <p:sp>
        <p:nvSpPr>
          <p:cNvPr id="91" name="Shape 91"/>
          <p:cNvSpPr>
            <a:spLocks noGrp="1"/>
          </p:cNvSpPr>
          <p:nvPr>
            <p:ph type="title"/>
          </p:nvPr>
        </p:nvSpPr>
        <p:spPr>
          <a:prstGeom prst="rect">
            <a:avLst/>
          </a:prstGeom>
        </p:spPr>
        <p:txBody>
          <a:bodyPr/>
          <a:lstStyle/>
          <a:p>
            <a:r>
              <a:t>按一下以編輯母片標題樣式</a:t>
            </a:r>
          </a:p>
        </p:txBody>
      </p:sp>
      <p:sp>
        <p:nvSpPr>
          <p:cNvPr id="92" name="Shape 92"/>
          <p:cNvSpPr>
            <a:spLocks noGrp="1"/>
          </p:cNvSpPr>
          <p:nvPr>
            <p:ph type="body" idx="1"/>
          </p:nvPr>
        </p:nvSpPr>
        <p:spPr>
          <a:prstGeom prst="rect">
            <a:avLst/>
          </a:prstGeom>
        </p:spPr>
        <p:txBody>
          <a:bodyPr/>
          <a:lstStyle/>
          <a:p>
            <a:r>
              <a:t>按一下以編輯母片文字樣式</a:t>
            </a:r>
          </a:p>
          <a:p>
            <a:pPr lvl="1"/>
            <a:r>
              <a:t>第二層</a:t>
            </a:r>
          </a:p>
          <a:p>
            <a:pPr lvl="2"/>
            <a:r>
              <a:t>第三層</a:t>
            </a:r>
          </a:p>
          <a:p>
            <a:pPr lvl="3"/>
            <a:r>
              <a:t>第四層</a:t>
            </a:r>
          </a:p>
          <a:p>
            <a:pPr lvl="4"/>
            <a:r>
              <a:t>第五層</a:t>
            </a:r>
          </a:p>
        </p:txBody>
      </p:sp>
      <p:sp>
        <p:nvSpPr>
          <p:cNvPr id="93" name="Shape 9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直排標題及文字">
    <p:spTree>
      <p:nvGrpSpPr>
        <p:cNvPr id="1" name=""/>
        <p:cNvGrpSpPr/>
        <p:nvPr/>
      </p:nvGrpSpPr>
      <p:grpSpPr>
        <a:xfrm>
          <a:off x="0" y="0"/>
          <a:ext cx="0" cy="0"/>
          <a:chOff x="0" y="0"/>
          <a:chExt cx="0" cy="0"/>
        </a:xfrm>
      </p:grpSpPr>
      <p:sp>
        <p:nvSpPr>
          <p:cNvPr id="100" name="Shape 10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標題投影片">
    <p:spTree>
      <p:nvGrpSpPr>
        <p:cNvPr id="1" name=""/>
        <p:cNvGrpSpPr/>
        <p:nvPr/>
      </p:nvGrpSpPr>
      <p:grpSpPr>
        <a:xfrm>
          <a:off x="0" y="0"/>
          <a:ext cx="0" cy="0"/>
          <a:chOff x="0" y="0"/>
          <a:chExt cx="0" cy="0"/>
        </a:xfrm>
      </p:grpSpPr>
      <p:sp>
        <p:nvSpPr>
          <p:cNvPr id="11" name="Shape 11"/>
          <p:cNvSpPr>
            <a:spLocks noGrp="1"/>
          </p:cNvSpPr>
          <p:nvPr>
            <p:ph type="title"/>
          </p:nvPr>
        </p:nvSpPr>
        <p:spPr>
          <a:xfrm>
            <a:off x="2430303" y="13410338"/>
            <a:ext cx="27543446" cy="9253332"/>
          </a:xfrm>
          <a:prstGeom prst="rect">
            <a:avLst/>
          </a:prstGeom>
        </p:spPr>
        <p:txBody>
          <a:bodyPr/>
          <a:lstStyle/>
          <a:p>
            <a:r>
              <a:t>按一下以編輯母片標題樣式</a:t>
            </a:r>
          </a:p>
        </p:txBody>
      </p:sp>
      <p:sp>
        <p:nvSpPr>
          <p:cNvPr id="12" name="Shape 12"/>
          <p:cNvSpPr>
            <a:spLocks noGrp="1"/>
          </p:cNvSpPr>
          <p:nvPr>
            <p:ph type="body" sz="quarter" idx="1"/>
          </p:nvPr>
        </p:nvSpPr>
        <p:spPr>
          <a:xfrm>
            <a:off x="4860607" y="24462370"/>
            <a:ext cx="22682837" cy="11032050"/>
          </a:xfrm>
          <a:prstGeom prst="rect">
            <a:avLst/>
          </a:prstGeom>
        </p:spPr>
        <p:txBody>
          <a:bodyPr/>
          <a:lstStyle>
            <a:lvl1pPr marL="0" indent="0" algn="ctr">
              <a:buSzTx/>
              <a:buFontTx/>
              <a:buNone/>
              <a:defRPr>
                <a:solidFill>
                  <a:srgbClr val="888888"/>
                </a:solidFill>
              </a:defRPr>
            </a:lvl1pPr>
          </a:lstStyle>
          <a:p>
            <a:r>
              <a:t>按一下以編輯母片副標題樣式</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章節標題">
    <p:spTree>
      <p:nvGrpSpPr>
        <p:cNvPr id="1" name=""/>
        <p:cNvGrpSpPr/>
        <p:nvPr/>
      </p:nvGrpSpPr>
      <p:grpSpPr>
        <a:xfrm>
          <a:off x="0" y="0"/>
          <a:ext cx="0" cy="0"/>
          <a:chOff x="0" y="0"/>
          <a:chExt cx="0" cy="0"/>
        </a:xfrm>
      </p:grpSpPr>
      <p:sp>
        <p:nvSpPr>
          <p:cNvPr id="29" name="Shape 29"/>
          <p:cNvSpPr>
            <a:spLocks noGrp="1"/>
          </p:cNvSpPr>
          <p:nvPr>
            <p:ph type="title"/>
          </p:nvPr>
        </p:nvSpPr>
        <p:spPr>
          <a:xfrm>
            <a:off x="2559696" y="27740012"/>
            <a:ext cx="27543445" cy="8573822"/>
          </a:xfrm>
          <a:prstGeom prst="rect">
            <a:avLst/>
          </a:prstGeom>
        </p:spPr>
        <p:txBody>
          <a:bodyPr anchor="t"/>
          <a:lstStyle>
            <a:lvl1pPr algn="l">
              <a:defRPr sz="18900" b="1" cap="all"/>
            </a:lvl1pPr>
          </a:lstStyle>
          <a:p>
            <a:r>
              <a:t>按一下以編輯母片標題樣式</a:t>
            </a:r>
          </a:p>
        </p:txBody>
      </p:sp>
      <p:sp>
        <p:nvSpPr>
          <p:cNvPr id="30" name="Shape 30"/>
          <p:cNvSpPr>
            <a:spLocks noGrp="1"/>
          </p:cNvSpPr>
          <p:nvPr>
            <p:ph type="body" sz="quarter" idx="1"/>
          </p:nvPr>
        </p:nvSpPr>
        <p:spPr>
          <a:xfrm>
            <a:off x="2559696" y="18296819"/>
            <a:ext cx="27543445" cy="9443192"/>
          </a:xfrm>
          <a:prstGeom prst="rect">
            <a:avLst/>
          </a:prstGeom>
        </p:spPr>
        <p:txBody>
          <a:bodyPr anchor="b"/>
          <a:lstStyle>
            <a:lvl1pPr marL="0" indent="0">
              <a:spcBef>
                <a:spcPts val="2200"/>
              </a:spcBef>
              <a:buSzTx/>
              <a:buFontTx/>
              <a:buNone/>
              <a:defRPr sz="9400">
                <a:solidFill>
                  <a:srgbClr val="888888"/>
                </a:solidFill>
              </a:defRPr>
            </a:lvl1pPr>
          </a:lstStyle>
          <a:p>
            <a:r>
              <a:t>按一下以編輯母片文字樣式</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兩項物件">
    <p:spTree>
      <p:nvGrpSpPr>
        <p:cNvPr id="1" name=""/>
        <p:cNvGrpSpPr/>
        <p:nvPr/>
      </p:nvGrpSpPr>
      <p:grpSpPr>
        <a:xfrm>
          <a:off x="0" y="0"/>
          <a:ext cx="0" cy="0"/>
          <a:chOff x="0" y="0"/>
          <a:chExt cx="0" cy="0"/>
        </a:xfrm>
      </p:grpSpPr>
      <p:sp>
        <p:nvSpPr>
          <p:cNvPr id="38" name="Shape 38"/>
          <p:cNvSpPr>
            <a:spLocks noGrp="1"/>
          </p:cNvSpPr>
          <p:nvPr>
            <p:ph type="title"/>
          </p:nvPr>
        </p:nvSpPr>
        <p:spPr>
          <a:prstGeom prst="rect">
            <a:avLst/>
          </a:prstGeom>
        </p:spPr>
        <p:txBody>
          <a:bodyPr/>
          <a:lstStyle/>
          <a:p>
            <a:r>
              <a:t>按一下以編輯母片標題樣式</a:t>
            </a:r>
          </a:p>
        </p:txBody>
      </p:sp>
      <p:sp>
        <p:nvSpPr>
          <p:cNvPr id="39" name="Shape 3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比對">
    <p:spTree>
      <p:nvGrpSpPr>
        <p:cNvPr id="1" name=""/>
        <p:cNvGrpSpPr/>
        <p:nvPr/>
      </p:nvGrpSpPr>
      <p:grpSpPr>
        <a:xfrm>
          <a:off x="0" y="0"/>
          <a:ext cx="0" cy="0"/>
          <a:chOff x="0" y="0"/>
          <a:chExt cx="0" cy="0"/>
        </a:xfrm>
      </p:grpSpPr>
      <p:sp>
        <p:nvSpPr>
          <p:cNvPr id="46" name="Shape 46"/>
          <p:cNvSpPr>
            <a:spLocks noGrp="1"/>
          </p:cNvSpPr>
          <p:nvPr>
            <p:ph type="title"/>
          </p:nvPr>
        </p:nvSpPr>
        <p:spPr>
          <a:prstGeom prst="rect">
            <a:avLst/>
          </a:prstGeom>
        </p:spPr>
        <p:txBody>
          <a:bodyPr/>
          <a:lstStyle/>
          <a:p>
            <a:r>
              <a:t>按一下以編輯母片標題樣式</a:t>
            </a:r>
          </a:p>
        </p:txBody>
      </p:sp>
      <p:sp>
        <p:nvSpPr>
          <p:cNvPr id="47" name="Shape 47"/>
          <p:cNvSpPr>
            <a:spLocks noGrp="1"/>
          </p:cNvSpPr>
          <p:nvPr>
            <p:ph type="body" sz="quarter" idx="1"/>
          </p:nvPr>
        </p:nvSpPr>
        <p:spPr>
          <a:xfrm>
            <a:off x="1620203" y="9663038"/>
            <a:ext cx="14317417" cy="4027096"/>
          </a:xfrm>
          <a:prstGeom prst="rect">
            <a:avLst/>
          </a:prstGeom>
        </p:spPr>
        <p:txBody>
          <a:bodyPr anchor="b"/>
          <a:lstStyle>
            <a:lvl1pPr marL="0" indent="0">
              <a:spcBef>
                <a:spcPts val="2700"/>
              </a:spcBef>
              <a:buSzTx/>
              <a:buFontTx/>
              <a:buNone/>
              <a:defRPr sz="11300" b="1"/>
            </a:lvl1pPr>
          </a:lstStyle>
          <a:p>
            <a:r>
              <a:t>按一下以編輯母片文字樣式</a:t>
            </a:r>
          </a:p>
        </p:txBody>
      </p:sp>
      <p:sp>
        <p:nvSpPr>
          <p:cNvPr id="48" name="Shape 48"/>
          <p:cNvSpPr>
            <a:spLocks noGrp="1"/>
          </p:cNvSpPr>
          <p:nvPr>
            <p:ph type="body" sz="quarter" idx="13"/>
          </p:nvPr>
        </p:nvSpPr>
        <p:spPr>
          <a:xfrm>
            <a:off x="16460808" y="9663038"/>
            <a:ext cx="14323042" cy="4027096"/>
          </a:xfrm>
          <a:prstGeom prst="rect">
            <a:avLst/>
          </a:prstGeom>
        </p:spPr>
        <p:txBody>
          <a:bodyPr anchor="b"/>
          <a:lstStyle/>
          <a:p>
            <a:pPr marL="0" indent="0">
              <a:spcBef>
                <a:spcPts val="2700"/>
              </a:spcBef>
              <a:buSzTx/>
              <a:buFontTx/>
              <a:buNone/>
              <a:defRPr sz="11300" b="1"/>
            </a:pPr>
            <a:endParaRP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只有標題">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按一下以編輯母片標題樣式</a:t>
            </a:r>
          </a:p>
        </p:txBody>
      </p:sp>
      <p:sp>
        <p:nvSpPr>
          <p:cNvPr id="57" name="Shape 5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64" name="Shape 6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含標題的內容">
    <p:spTree>
      <p:nvGrpSpPr>
        <p:cNvPr id="1" name=""/>
        <p:cNvGrpSpPr/>
        <p:nvPr/>
      </p:nvGrpSpPr>
      <p:grpSpPr>
        <a:xfrm>
          <a:off x="0" y="0"/>
          <a:ext cx="0" cy="0"/>
          <a:chOff x="0" y="0"/>
          <a:chExt cx="0" cy="0"/>
        </a:xfrm>
      </p:grpSpPr>
      <p:sp>
        <p:nvSpPr>
          <p:cNvPr id="71" name="Shape 71"/>
          <p:cNvSpPr>
            <a:spLocks noGrp="1"/>
          </p:cNvSpPr>
          <p:nvPr>
            <p:ph type="title"/>
          </p:nvPr>
        </p:nvSpPr>
        <p:spPr>
          <a:xfrm>
            <a:off x="1620204" y="1718760"/>
            <a:ext cx="10660709" cy="7314729"/>
          </a:xfrm>
          <a:prstGeom prst="rect">
            <a:avLst/>
          </a:prstGeom>
        </p:spPr>
        <p:txBody>
          <a:bodyPr anchor="b"/>
          <a:lstStyle>
            <a:lvl1pPr algn="l">
              <a:defRPr sz="9400" b="1"/>
            </a:lvl1pPr>
          </a:lstStyle>
          <a:p>
            <a:r>
              <a:t>按一下以編輯母片標題樣式</a:t>
            </a:r>
          </a:p>
        </p:txBody>
      </p:sp>
      <p:sp>
        <p:nvSpPr>
          <p:cNvPr id="72" name="Shape 72"/>
          <p:cNvSpPr>
            <a:spLocks noGrp="1"/>
          </p:cNvSpPr>
          <p:nvPr>
            <p:ph type="body" idx="1"/>
          </p:nvPr>
        </p:nvSpPr>
        <p:spPr>
          <a:xfrm>
            <a:off x="12669083" y="1718764"/>
            <a:ext cx="18114765" cy="36843451"/>
          </a:xfrm>
          <a:prstGeom prst="rect">
            <a:avLst/>
          </a:prstGeom>
        </p:spPr>
        <p:txBody>
          <a:bodyPr/>
          <a:lstStyle/>
          <a:p>
            <a:r>
              <a:t>按一下以編輯母片文字樣式</a:t>
            </a:r>
          </a:p>
          <a:p>
            <a:pPr lvl="1"/>
            <a:r>
              <a:t>第二層</a:t>
            </a:r>
          </a:p>
          <a:p>
            <a:pPr lvl="2"/>
            <a:r>
              <a:t>第三層</a:t>
            </a:r>
          </a:p>
          <a:p>
            <a:pPr lvl="3"/>
            <a:r>
              <a:t>第四層</a:t>
            </a:r>
          </a:p>
          <a:p>
            <a:pPr lvl="4"/>
            <a:r>
              <a:t>第五層</a:t>
            </a:r>
          </a:p>
        </p:txBody>
      </p:sp>
      <p:sp>
        <p:nvSpPr>
          <p:cNvPr id="73" name="Shape 73"/>
          <p:cNvSpPr>
            <a:spLocks noGrp="1"/>
          </p:cNvSpPr>
          <p:nvPr>
            <p:ph type="body" sz="half" idx="13"/>
          </p:nvPr>
        </p:nvSpPr>
        <p:spPr>
          <a:xfrm>
            <a:off x="1620204" y="9033492"/>
            <a:ext cx="10660709" cy="29528723"/>
          </a:xfrm>
          <a:prstGeom prst="rect">
            <a:avLst/>
          </a:prstGeom>
        </p:spPr>
        <p:txBody>
          <a:bodyPr/>
          <a:lstStyle/>
          <a:p>
            <a:pPr marL="0" indent="0">
              <a:spcBef>
                <a:spcPts val="1500"/>
              </a:spcBef>
              <a:buSzTx/>
              <a:buFontTx/>
              <a:buNone/>
              <a:defRPr sz="6600"/>
            </a:pPr>
            <a:endParaRPr/>
          </a:p>
        </p:txBody>
      </p:sp>
      <p:sp>
        <p:nvSpPr>
          <p:cNvPr id="74" name="Shape 7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含標題的圖片">
    <p:spTree>
      <p:nvGrpSpPr>
        <p:cNvPr id="1" name=""/>
        <p:cNvGrpSpPr/>
        <p:nvPr/>
      </p:nvGrpSpPr>
      <p:grpSpPr>
        <a:xfrm>
          <a:off x="0" y="0"/>
          <a:ext cx="0" cy="0"/>
          <a:chOff x="0" y="0"/>
          <a:chExt cx="0" cy="0"/>
        </a:xfrm>
      </p:grpSpPr>
      <p:sp>
        <p:nvSpPr>
          <p:cNvPr id="81" name="Shape 81"/>
          <p:cNvSpPr>
            <a:spLocks noGrp="1"/>
          </p:cNvSpPr>
          <p:nvPr>
            <p:ph type="title"/>
          </p:nvPr>
        </p:nvSpPr>
        <p:spPr>
          <a:xfrm>
            <a:off x="6351420" y="30218220"/>
            <a:ext cx="19442432" cy="3567433"/>
          </a:xfrm>
          <a:prstGeom prst="rect">
            <a:avLst/>
          </a:prstGeom>
        </p:spPr>
        <p:txBody>
          <a:bodyPr anchor="b"/>
          <a:lstStyle>
            <a:lvl1pPr algn="l">
              <a:defRPr sz="9400" b="1"/>
            </a:lvl1pPr>
          </a:lstStyle>
          <a:p>
            <a:r>
              <a:t>按一下以編輯母片標題樣式</a:t>
            </a:r>
          </a:p>
        </p:txBody>
      </p:sp>
      <p:sp>
        <p:nvSpPr>
          <p:cNvPr id="82" name="Shape 82"/>
          <p:cNvSpPr>
            <a:spLocks noGrp="1"/>
          </p:cNvSpPr>
          <p:nvPr>
            <p:ph type="pic" sz="half" idx="13"/>
          </p:nvPr>
        </p:nvSpPr>
        <p:spPr>
          <a:xfrm>
            <a:off x="6351420" y="3857219"/>
            <a:ext cx="19442432" cy="25901335"/>
          </a:xfrm>
          <a:prstGeom prst="rect">
            <a:avLst/>
          </a:prstGeom>
        </p:spPr>
        <p:txBody>
          <a:bodyPr lIns="91439" tIns="45719" rIns="91439" bIns="45719">
            <a:noAutofit/>
          </a:bodyPr>
          <a:lstStyle/>
          <a:p>
            <a:endParaRPr/>
          </a:p>
        </p:txBody>
      </p:sp>
      <p:sp>
        <p:nvSpPr>
          <p:cNvPr id="83" name="Shape 83"/>
          <p:cNvSpPr>
            <a:spLocks noGrp="1"/>
          </p:cNvSpPr>
          <p:nvPr>
            <p:ph type="body" sz="quarter" idx="1"/>
          </p:nvPr>
        </p:nvSpPr>
        <p:spPr>
          <a:xfrm>
            <a:off x="6351420" y="33785652"/>
            <a:ext cx="19442432" cy="5066347"/>
          </a:xfrm>
          <a:prstGeom prst="rect">
            <a:avLst/>
          </a:prstGeom>
        </p:spPr>
        <p:txBody>
          <a:bodyPr/>
          <a:lstStyle>
            <a:lvl1pPr marL="0" indent="0">
              <a:spcBef>
                <a:spcPts val="1500"/>
              </a:spcBef>
              <a:buSzTx/>
              <a:buFontTx/>
              <a:buNone/>
              <a:defRPr sz="6600"/>
            </a:lvl1pPr>
          </a:lstStyle>
          <a:p>
            <a:r>
              <a:t>按一下以編輯母片文字樣式</a:t>
            </a:r>
          </a:p>
        </p:txBody>
      </p:sp>
      <p:sp>
        <p:nvSpPr>
          <p:cNvPr id="84" name="Shape 8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20203" y="1728757"/>
            <a:ext cx="29163647" cy="7194816"/>
          </a:xfrm>
          <a:prstGeom prst="rect">
            <a:avLst/>
          </a:prstGeom>
          <a:ln w="12700">
            <a:miter lim="400000"/>
          </a:ln>
          <a:extLst>
            <a:ext uri="{C572A759-6A51-4108-AA02-DFA0A04FC94B}">
              <ma14:wrappingTextBoxFlag xmlns="" xmlns:ma14="http://schemas.microsoft.com/office/mac/drawingml/2011/main" val="1"/>
            </a:ext>
          </a:extLst>
        </p:spPr>
        <p:txBody>
          <a:bodyPr lIns="215921" tIns="215921" rIns="215921" bIns="215921" anchor="ctr">
            <a:normAutofit/>
          </a:bodyPr>
          <a:lstStyle/>
          <a:p>
            <a:r>
              <a:t>按一下以編輯母片標題樣式</a:t>
            </a:r>
          </a:p>
        </p:txBody>
      </p:sp>
      <p:sp>
        <p:nvSpPr>
          <p:cNvPr id="3" name="Shape 3"/>
          <p:cNvSpPr>
            <a:spLocks noGrp="1"/>
          </p:cNvSpPr>
          <p:nvPr>
            <p:ph type="body" idx="1"/>
          </p:nvPr>
        </p:nvSpPr>
        <p:spPr>
          <a:xfrm>
            <a:off x="1620203" y="10072744"/>
            <a:ext cx="29163647" cy="28489471"/>
          </a:xfrm>
          <a:prstGeom prst="rect">
            <a:avLst/>
          </a:prstGeom>
          <a:ln w="12700">
            <a:miter lim="400000"/>
          </a:ln>
          <a:extLst>
            <a:ext uri="{C572A759-6A51-4108-AA02-DFA0A04FC94B}">
              <ma14:wrappingTextBoxFlag xmlns="" xmlns:ma14="http://schemas.microsoft.com/office/mac/drawingml/2011/main" val="1"/>
            </a:ext>
          </a:extLst>
        </p:spPr>
        <p:txBody>
          <a:bodyPr lIns="215921" tIns="215921" rIns="215921" bIns="215921">
            <a:normAutofit/>
          </a:bodyPr>
          <a:lstStyle/>
          <a:p>
            <a:r>
              <a:t>按一下以編輯母片文字樣式</a:t>
            </a:r>
          </a:p>
          <a:p>
            <a:pPr lvl="1"/>
            <a:r>
              <a:t>第二層</a:t>
            </a:r>
          </a:p>
          <a:p>
            <a:pPr lvl="2"/>
            <a:r>
              <a:t>第三層</a:t>
            </a:r>
          </a:p>
          <a:p>
            <a:pPr lvl="3"/>
            <a:r>
              <a:t>第四層</a:t>
            </a:r>
          </a:p>
          <a:p>
            <a:pPr lvl="4"/>
            <a:r>
              <a:t>第五層</a:t>
            </a:r>
          </a:p>
        </p:txBody>
      </p:sp>
      <p:sp>
        <p:nvSpPr>
          <p:cNvPr id="4" name="Shape 4"/>
          <p:cNvSpPr>
            <a:spLocks noGrp="1"/>
          </p:cNvSpPr>
          <p:nvPr>
            <p:ph type="sldNum" sz="quarter" idx="2"/>
          </p:nvPr>
        </p:nvSpPr>
        <p:spPr>
          <a:xfrm>
            <a:off x="29580057" y="40518967"/>
            <a:ext cx="1203792" cy="1282745"/>
          </a:xfrm>
          <a:prstGeom prst="rect">
            <a:avLst/>
          </a:prstGeom>
          <a:ln w="12700">
            <a:miter lim="400000"/>
          </a:ln>
        </p:spPr>
        <p:txBody>
          <a:bodyPr wrap="none" lIns="215921" tIns="215921" rIns="215921" bIns="215921" anchor="ctr">
            <a:spAutoFit/>
          </a:bodyPr>
          <a:lstStyle>
            <a:lvl1pPr algn="r">
              <a:defRPr sz="57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ctr" defTabSz="4318437" rtl="0" latinLnBrk="0">
        <a:lnSpc>
          <a:spcPct val="100000"/>
        </a:lnSpc>
        <a:spcBef>
          <a:spcPts val="0"/>
        </a:spcBef>
        <a:spcAft>
          <a:spcPts val="0"/>
        </a:spcAft>
        <a:buClrTx/>
        <a:buSzTx/>
        <a:buFontTx/>
        <a:buNone/>
        <a:tabLst/>
        <a:defRPr sz="20800" b="0" i="0" u="none" strike="noStrike" cap="none" spc="0" baseline="0">
          <a:ln>
            <a:noFill/>
          </a:ln>
          <a:solidFill>
            <a:srgbClr val="000000"/>
          </a:solidFill>
          <a:uFillTx/>
          <a:latin typeface="+mn-lt"/>
          <a:ea typeface="+mn-ea"/>
          <a:cs typeface="+mn-cs"/>
          <a:sym typeface="Calibri"/>
        </a:defRPr>
      </a:lvl1pPr>
      <a:lvl2pPr marL="0" marR="0" indent="0" algn="ctr" defTabSz="4318437" rtl="0" latinLnBrk="0">
        <a:lnSpc>
          <a:spcPct val="100000"/>
        </a:lnSpc>
        <a:spcBef>
          <a:spcPts val="0"/>
        </a:spcBef>
        <a:spcAft>
          <a:spcPts val="0"/>
        </a:spcAft>
        <a:buClrTx/>
        <a:buSzTx/>
        <a:buFontTx/>
        <a:buNone/>
        <a:tabLst/>
        <a:defRPr sz="20800" b="0" i="0" u="none" strike="noStrike" cap="none" spc="0" baseline="0">
          <a:ln>
            <a:noFill/>
          </a:ln>
          <a:solidFill>
            <a:srgbClr val="000000"/>
          </a:solidFill>
          <a:uFillTx/>
          <a:latin typeface="+mn-lt"/>
          <a:ea typeface="+mn-ea"/>
          <a:cs typeface="+mn-cs"/>
          <a:sym typeface="Calibri"/>
        </a:defRPr>
      </a:lvl2pPr>
      <a:lvl3pPr marL="0" marR="0" indent="0" algn="ctr" defTabSz="4318437" rtl="0" latinLnBrk="0">
        <a:lnSpc>
          <a:spcPct val="100000"/>
        </a:lnSpc>
        <a:spcBef>
          <a:spcPts val="0"/>
        </a:spcBef>
        <a:spcAft>
          <a:spcPts val="0"/>
        </a:spcAft>
        <a:buClrTx/>
        <a:buSzTx/>
        <a:buFontTx/>
        <a:buNone/>
        <a:tabLst/>
        <a:defRPr sz="20800" b="0" i="0" u="none" strike="noStrike" cap="none" spc="0" baseline="0">
          <a:ln>
            <a:noFill/>
          </a:ln>
          <a:solidFill>
            <a:srgbClr val="000000"/>
          </a:solidFill>
          <a:uFillTx/>
          <a:latin typeface="+mn-lt"/>
          <a:ea typeface="+mn-ea"/>
          <a:cs typeface="+mn-cs"/>
          <a:sym typeface="Calibri"/>
        </a:defRPr>
      </a:lvl3pPr>
      <a:lvl4pPr marL="0" marR="0" indent="0" algn="ctr" defTabSz="4318437" rtl="0" latinLnBrk="0">
        <a:lnSpc>
          <a:spcPct val="100000"/>
        </a:lnSpc>
        <a:spcBef>
          <a:spcPts val="0"/>
        </a:spcBef>
        <a:spcAft>
          <a:spcPts val="0"/>
        </a:spcAft>
        <a:buClrTx/>
        <a:buSzTx/>
        <a:buFontTx/>
        <a:buNone/>
        <a:tabLst/>
        <a:defRPr sz="20800" b="0" i="0" u="none" strike="noStrike" cap="none" spc="0" baseline="0">
          <a:ln>
            <a:noFill/>
          </a:ln>
          <a:solidFill>
            <a:srgbClr val="000000"/>
          </a:solidFill>
          <a:uFillTx/>
          <a:latin typeface="+mn-lt"/>
          <a:ea typeface="+mn-ea"/>
          <a:cs typeface="+mn-cs"/>
          <a:sym typeface="Calibri"/>
        </a:defRPr>
      </a:lvl4pPr>
      <a:lvl5pPr marL="0" marR="0" indent="0" algn="ctr" defTabSz="4318437" rtl="0" latinLnBrk="0">
        <a:lnSpc>
          <a:spcPct val="100000"/>
        </a:lnSpc>
        <a:spcBef>
          <a:spcPts val="0"/>
        </a:spcBef>
        <a:spcAft>
          <a:spcPts val="0"/>
        </a:spcAft>
        <a:buClrTx/>
        <a:buSzTx/>
        <a:buFontTx/>
        <a:buNone/>
        <a:tabLst/>
        <a:defRPr sz="20800" b="0" i="0" u="none" strike="noStrike" cap="none" spc="0" baseline="0">
          <a:ln>
            <a:noFill/>
          </a:ln>
          <a:solidFill>
            <a:srgbClr val="000000"/>
          </a:solidFill>
          <a:uFillTx/>
          <a:latin typeface="+mn-lt"/>
          <a:ea typeface="+mn-ea"/>
          <a:cs typeface="+mn-cs"/>
          <a:sym typeface="Calibri"/>
        </a:defRPr>
      </a:lvl5pPr>
      <a:lvl6pPr marL="0" marR="0" indent="0" algn="ctr" defTabSz="4318437" rtl="0" latinLnBrk="0">
        <a:lnSpc>
          <a:spcPct val="100000"/>
        </a:lnSpc>
        <a:spcBef>
          <a:spcPts val="0"/>
        </a:spcBef>
        <a:spcAft>
          <a:spcPts val="0"/>
        </a:spcAft>
        <a:buClrTx/>
        <a:buSzTx/>
        <a:buFontTx/>
        <a:buNone/>
        <a:tabLst/>
        <a:defRPr sz="20800" b="0" i="0" u="none" strike="noStrike" cap="none" spc="0" baseline="0">
          <a:ln>
            <a:noFill/>
          </a:ln>
          <a:solidFill>
            <a:srgbClr val="000000"/>
          </a:solidFill>
          <a:uFillTx/>
          <a:latin typeface="+mn-lt"/>
          <a:ea typeface="+mn-ea"/>
          <a:cs typeface="+mn-cs"/>
          <a:sym typeface="Calibri"/>
        </a:defRPr>
      </a:lvl6pPr>
      <a:lvl7pPr marL="0" marR="0" indent="0" algn="ctr" defTabSz="4318437" rtl="0" latinLnBrk="0">
        <a:lnSpc>
          <a:spcPct val="100000"/>
        </a:lnSpc>
        <a:spcBef>
          <a:spcPts val="0"/>
        </a:spcBef>
        <a:spcAft>
          <a:spcPts val="0"/>
        </a:spcAft>
        <a:buClrTx/>
        <a:buSzTx/>
        <a:buFontTx/>
        <a:buNone/>
        <a:tabLst/>
        <a:defRPr sz="20800" b="0" i="0" u="none" strike="noStrike" cap="none" spc="0" baseline="0">
          <a:ln>
            <a:noFill/>
          </a:ln>
          <a:solidFill>
            <a:srgbClr val="000000"/>
          </a:solidFill>
          <a:uFillTx/>
          <a:latin typeface="+mn-lt"/>
          <a:ea typeface="+mn-ea"/>
          <a:cs typeface="+mn-cs"/>
          <a:sym typeface="Calibri"/>
        </a:defRPr>
      </a:lvl7pPr>
      <a:lvl8pPr marL="0" marR="0" indent="0" algn="ctr" defTabSz="4318437" rtl="0" latinLnBrk="0">
        <a:lnSpc>
          <a:spcPct val="100000"/>
        </a:lnSpc>
        <a:spcBef>
          <a:spcPts val="0"/>
        </a:spcBef>
        <a:spcAft>
          <a:spcPts val="0"/>
        </a:spcAft>
        <a:buClrTx/>
        <a:buSzTx/>
        <a:buFontTx/>
        <a:buNone/>
        <a:tabLst/>
        <a:defRPr sz="20800" b="0" i="0" u="none" strike="noStrike" cap="none" spc="0" baseline="0">
          <a:ln>
            <a:noFill/>
          </a:ln>
          <a:solidFill>
            <a:srgbClr val="000000"/>
          </a:solidFill>
          <a:uFillTx/>
          <a:latin typeface="+mn-lt"/>
          <a:ea typeface="+mn-ea"/>
          <a:cs typeface="+mn-cs"/>
          <a:sym typeface="Calibri"/>
        </a:defRPr>
      </a:lvl8pPr>
      <a:lvl9pPr marL="0" marR="0" indent="0" algn="ctr" defTabSz="4318437" rtl="0" latinLnBrk="0">
        <a:lnSpc>
          <a:spcPct val="100000"/>
        </a:lnSpc>
        <a:spcBef>
          <a:spcPts val="0"/>
        </a:spcBef>
        <a:spcAft>
          <a:spcPts val="0"/>
        </a:spcAft>
        <a:buClrTx/>
        <a:buSzTx/>
        <a:buFontTx/>
        <a:buNone/>
        <a:tabLst/>
        <a:defRPr sz="20800" b="0" i="0" u="none" strike="noStrike" cap="none" spc="0" baseline="0">
          <a:ln>
            <a:noFill/>
          </a:ln>
          <a:solidFill>
            <a:srgbClr val="000000"/>
          </a:solidFill>
          <a:uFillTx/>
          <a:latin typeface="+mn-lt"/>
          <a:ea typeface="+mn-ea"/>
          <a:cs typeface="+mn-cs"/>
          <a:sym typeface="Calibri"/>
        </a:defRPr>
      </a:lvl9pPr>
    </p:titleStyle>
    <p:bodyStyle>
      <a:lvl1pPr marL="1619413" marR="0" indent="-1619413" algn="l" defTabSz="4318437" rtl="0" latinLnBrk="0">
        <a:lnSpc>
          <a:spcPct val="100000"/>
        </a:lnSpc>
        <a:spcBef>
          <a:spcPts val="3600"/>
        </a:spcBef>
        <a:spcAft>
          <a:spcPts val="0"/>
        </a:spcAft>
        <a:buClrTx/>
        <a:buSzPct val="100000"/>
        <a:buFont typeface="Arial"/>
        <a:buChar char="•"/>
        <a:tabLst/>
        <a:defRPr sz="15100" b="0" i="0" u="none" strike="noStrike" cap="none" spc="0" baseline="0">
          <a:ln>
            <a:noFill/>
          </a:ln>
          <a:solidFill>
            <a:srgbClr val="000000"/>
          </a:solidFill>
          <a:uFillTx/>
          <a:latin typeface="+mn-lt"/>
          <a:ea typeface="+mn-ea"/>
          <a:cs typeface="+mn-cs"/>
          <a:sym typeface="Calibri"/>
        </a:defRPr>
      </a:lvl1pPr>
      <a:lvl2pPr marL="3702977" marR="0" indent="-1543759" algn="l" defTabSz="4318437" rtl="0" latinLnBrk="0">
        <a:lnSpc>
          <a:spcPct val="100000"/>
        </a:lnSpc>
        <a:spcBef>
          <a:spcPts val="3600"/>
        </a:spcBef>
        <a:spcAft>
          <a:spcPts val="0"/>
        </a:spcAft>
        <a:buClrTx/>
        <a:buSzPct val="100000"/>
        <a:buFont typeface="Arial"/>
        <a:buChar char="–"/>
        <a:tabLst/>
        <a:defRPr sz="15100" b="0" i="0" u="none" strike="noStrike" cap="none" spc="0" baseline="0">
          <a:ln>
            <a:noFill/>
          </a:ln>
          <a:solidFill>
            <a:srgbClr val="000000"/>
          </a:solidFill>
          <a:uFillTx/>
          <a:latin typeface="+mn-lt"/>
          <a:ea typeface="+mn-ea"/>
          <a:cs typeface="+mn-cs"/>
          <a:sym typeface="Calibri"/>
        </a:defRPr>
      </a:lvl2pPr>
      <a:lvl3pPr marL="5761100" marR="0" indent="-1442663" algn="l" defTabSz="4318437" rtl="0" latinLnBrk="0">
        <a:lnSpc>
          <a:spcPct val="100000"/>
        </a:lnSpc>
        <a:spcBef>
          <a:spcPts val="3600"/>
        </a:spcBef>
        <a:spcAft>
          <a:spcPts val="0"/>
        </a:spcAft>
        <a:buClrTx/>
        <a:buSzPct val="100000"/>
        <a:buFont typeface="Arial"/>
        <a:buChar char="•"/>
        <a:tabLst/>
        <a:defRPr sz="15100" b="0" i="0" u="none" strike="noStrike" cap="none" spc="0" baseline="0">
          <a:ln>
            <a:noFill/>
          </a:ln>
          <a:solidFill>
            <a:srgbClr val="000000"/>
          </a:solidFill>
          <a:uFillTx/>
          <a:latin typeface="+mn-lt"/>
          <a:ea typeface="+mn-ea"/>
          <a:cs typeface="+mn-cs"/>
          <a:sym typeface="Calibri"/>
        </a:defRPr>
      </a:lvl3pPr>
      <a:lvl4pPr marL="8211921" marR="0" indent="-1734265" algn="l" defTabSz="4318437" rtl="0" latinLnBrk="0">
        <a:lnSpc>
          <a:spcPct val="100000"/>
        </a:lnSpc>
        <a:spcBef>
          <a:spcPts val="3600"/>
        </a:spcBef>
        <a:spcAft>
          <a:spcPts val="0"/>
        </a:spcAft>
        <a:buClrTx/>
        <a:buSzPct val="100000"/>
        <a:buFont typeface="Arial"/>
        <a:buChar char="–"/>
        <a:tabLst/>
        <a:defRPr sz="15100" b="0" i="0" u="none" strike="noStrike" cap="none" spc="0" baseline="0">
          <a:ln>
            <a:noFill/>
          </a:ln>
          <a:solidFill>
            <a:srgbClr val="000000"/>
          </a:solidFill>
          <a:uFillTx/>
          <a:latin typeface="+mn-lt"/>
          <a:ea typeface="+mn-ea"/>
          <a:cs typeface="+mn-cs"/>
          <a:sym typeface="Calibri"/>
        </a:defRPr>
      </a:lvl4pPr>
      <a:lvl5pPr marL="10371139" marR="0" indent="-1734266" algn="l" defTabSz="4318437" rtl="0" latinLnBrk="0">
        <a:lnSpc>
          <a:spcPct val="100000"/>
        </a:lnSpc>
        <a:spcBef>
          <a:spcPts val="3600"/>
        </a:spcBef>
        <a:spcAft>
          <a:spcPts val="0"/>
        </a:spcAft>
        <a:buClrTx/>
        <a:buSzPct val="100000"/>
        <a:buFont typeface="Arial"/>
        <a:buChar char="»"/>
        <a:tabLst/>
        <a:defRPr sz="15100" b="0" i="0" u="none" strike="noStrike" cap="none" spc="0" baseline="0">
          <a:ln>
            <a:noFill/>
          </a:ln>
          <a:solidFill>
            <a:srgbClr val="000000"/>
          </a:solidFill>
          <a:uFillTx/>
          <a:latin typeface="+mn-lt"/>
          <a:ea typeface="+mn-ea"/>
          <a:cs typeface="+mn-cs"/>
          <a:sym typeface="Calibri"/>
        </a:defRPr>
      </a:lvl5pPr>
      <a:lvl6pPr marL="12530357" marR="0" indent="-1734266" algn="l" defTabSz="4318437" rtl="0" latinLnBrk="0">
        <a:lnSpc>
          <a:spcPct val="100000"/>
        </a:lnSpc>
        <a:spcBef>
          <a:spcPts val="3600"/>
        </a:spcBef>
        <a:spcAft>
          <a:spcPts val="0"/>
        </a:spcAft>
        <a:buClrTx/>
        <a:buSzPct val="100000"/>
        <a:buFont typeface="Arial"/>
        <a:buChar char="•"/>
        <a:tabLst/>
        <a:defRPr sz="15100" b="0" i="0" u="none" strike="noStrike" cap="none" spc="0" baseline="0">
          <a:ln>
            <a:noFill/>
          </a:ln>
          <a:solidFill>
            <a:srgbClr val="000000"/>
          </a:solidFill>
          <a:uFillTx/>
          <a:latin typeface="+mn-lt"/>
          <a:ea typeface="+mn-ea"/>
          <a:cs typeface="+mn-cs"/>
          <a:sym typeface="Calibri"/>
        </a:defRPr>
      </a:lvl6pPr>
      <a:lvl7pPr marL="14689576" marR="0" indent="-1734265" algn="l" defTabSz="4318437" rtl="0" latinLnBrk="0">
        <a:lnSpc>
          <a:spcPct val="100000"/>
        </a:lnSpc>
        <a:spcBef>
          <a:spcPts val="3600"/>
        </a:spcBef>
        <a:spcAft>
          <a:spcPts val="0"/>
        </a:spcAft>
        <a:buClrTx/>
        <a:buSzPct val="100000"/>
        <a:buFont typeface="Arial"/>
        <a:buChar char="•"/>
        <a:tabLst/>
        <a:defRPr sz="15100" b="0" i="0" u="none" strike="noStrike" cap="none" spc="0" baseline="0">
          <a:ln>
            <a:noFill/>
          </a:ln>
          <a:solidFill>
            <a:srgbClr val="000000"/>
          </a:solidFill>
          <a:uFillTx/>
          <a:latin typeface="+mn-lt"/>
          <a:ea typeface="+mn-ea"/>
          <a:cs typeface="+mn-cs"/>
          <a:sym typeface="Calibri"/>
        </a:defRPr>
      </a:lvl7pPr>
      <a:lvl8pPr marL="16848794" marR="0" indent="-1734264" algn="l" defTabSz="4318437" rtl="0" latinLnBrk="0">
        <a:lnSpc>
          <a:spcPct val="100000"/>
        </a:lnSpc>
        <a:spcBef>
          <a:spcPts val="3600"/>
        </a:spcBef>
        <a:spcAft>
          <a:spcPts val="0"/>
        </a:spcAft>
        <a:buClrTx/>
        <a:buSzPct val="100000"/>
        <a:buFont typeface="Arial"/>
        <a:buChar char="•"/>
        <a:tabLst/>
        <a:defRPr sz="15100" b="0" i="0" u="none" strike="noStrike" cap="none" spc="0" baseline="0">
          <a:ln>
            <a:noFill/>
          </a:ln>
          <a:solidFill>
            <a:srgbClr val="000000"/>
          </a:solidFill>
          <a:uFillTx/>
          <a:latin typeface="+mn-lt"/>
          <a:ea typeface="+mn-ea"/>
          <a:cs typeface="+mn-cs"/>
          <a:sym typeface="Calibri"/>
        </a:defRPr>
      </a:lvl8pPr>
      <a:lvl9pPr marL="19008013" marR="0" indent="-1734264" algn="l" defTabSz="4318437" rtl="0" latinLnBrk="0">
        <a:lnSpc>
          <a:spcPct val="100000"/>
        </a:lnSpc>
        <a:spcBef>
          <a:spcPts val="3600"/>
        </a:spcBef>
        <a:spcAft>
          <a:spcPts val="0"/>
        </a:spcAft>
        <a:buClrTx/>
        <a:buSzPct val="100000"/>
        <a:buFont typeface="Arial"/>
        <a:buChar char="•"/>
        <a:tabLst/>
        <a:defRPr sz="15100" b="0" i="0" u="none" strike="noStrike" cap="none" spc="0" baseline="0">
          <a:ln>
            <a:noFill/>
          </a:ln>
          <a:solidFill>
            <a:srgbClr val="000000"/>
          </a:solidFill>
          <a:uFillTx/>
          <a:latin typeface="+mn-lt"/>
          <a:ea typeface="+mn-ea"/>
          <a:cs typeface="+mn-cs"/>
          <a:sym typeface="Calibri"/>
        </a:defRPr>
      </a:lvl9pPr>
    </p:bodyStyle>
    <p:otherStyle>
      <a:lvl1pPr marL="0" marR="0" indent="0" algn="r" defTabSz="4318437" rtl="0" latinLnBrk="0">
        <a:lnSpc>
          <a:spcPct val="100000"/>
        </a:lnSpc>
        <a:spcBef>
          <a:spcPts val="0"/>
        </a:spcBef>
        <a:spcAft>
          <a:spcPts val="0"/>
        </a:spcAft>
        <a:buClrTx/>
        <a:buSzTx/>
        <a:buFontTx/>
        <a:buNone/>
        <a:tabLst/>
        <a:defRPr sz="5700" b="0" i="0" u="none" strike="noStrike" cap="none" spc="0" baseline="0">
          <a:ln>
            <a:noFill/>
          </a:ln>
          <a:solidFill>
            <a:schemeClr val="tx1"/>
          </a:solidFill>
          <a:uFillTx/>
          <a:latin typeface="+mn-lt"/>
          <a:ea typeface="+mn-ea"/>
          <a:cs typeface="+mn-cs"/>
          <a:sym typeface="Calibri"/>
        </a:defRPr>
      </a:lvl1pPr>
      <a:lvl2pPr marL="0" marR="0" indent="2159218" algn="r" defTabSz="4318437" rtl="0" latinLnBrk="0">
        <a:lnSpc>
          <a:spcPct val="100000"/>
        </a:lnSpc>
        <a:spcBef>
          <a:spcPts val="0"/>
        </a:spcBef>
        <a:spcAft>
          <a:spcPts val="0"/>
        </a:spcAft>
        <a:buClrTx/>
        <a:buSzTx/>
        <a:buFontTx/>
        <a:buNone/>
        <a:tabLst/>
        <a:defRPr sz="5700" b="0" i="0" u="none" strike="noStrike" cap="none" spc="0" baseline="0">
          <a:ln>
            <a:noFill/>
          </a:ln>
          <a:solidFill>
            <a:schemeClr val="tx1"/>
          </a:solidFill>
          <a:uFillTx/>
          <a:latin typeface="+mn-lt"/>
          <a:ea typeface="+mn-ea"/>
          <a:cs typeface="+mn-cs"/>
          <a:sym typeface="Calibri"/>
        </a:defRPr>
      </a:lvl2pPr>
      <a:lvl3pPr marL="0" marR="0" indent="4318437" algn="r" defTabSz="4318437" rtl="0" latinLnBrk="0">
        <a:lnSpc>
          <a:spcPct val="100000"/>
        </a:lnSpc>
        <a:spcBef>
          <a:spcPts val="0"/>
        </a:spcBef>
        <a:spcAft>
          <a:spcPts val="0"/>
        </a:spcAft>
        <a:buClrTx/>
        <a:buSzTx/>
        <a:buFontTx/>
        <a:buNone/>
        <a:tabLst/>
        <a:defRPr sz="5700" b="0" i="0" u="none" strike="noStrike" cap="none" spc="0" baseline="0">
          <a:ln>
            <a:noFill/>
          </a:ln>
          <a:solidFill>
            <a:schemeClr val="tx1"/>
          </a:solidFill>
          <a:uFillTx/>
          <a:latin typeface="+mn-lt"/>
          <a:ea typeface="+mn-ea"/>
          <a:cs typeface="+mn-cs"/>
          <a:sym typeface="Calibri"/>
        </a:defRPr>
      </a:lvl3pPr>
      <a:lvl4pPr marL="0" marR="0" indent="6477654" algn="r" defTabSz="4318437" rtl="0" latinLnBrk="0">
        <a:lnSpc>
          <a:spcPct val="100000"/>
        </a:lnSpc>
        <a:spcBef>
          <a:spcPts val="0"/>
        </a:spcBef>
        <a:spcAft>
          <a:spcPts val="0"/>
        </a:spcAft>
        <a:buClrTx/>
        <a:buSzTx/>
        <a:buFontTx/>
        <a:buNone/>
        <a:tabLst/>
        <a:defRPr sz="5700" b="0" i="0" u="none" strike="noStrike" cap="none" spc="0" baseline="0">
          <a:ln>
            <a:noFill/>
          </a:ln>
          <a:solidFill>
            <a:schemeClr val="tx1"/>
          </a:solidFill>
          <a:uFillTx/>
          <a:latin typeface="+mn-lt"/>
          <a:ea typeface="+mn-ea"/>
          <a:cs typeface="+mn-cs"/>
          <a:sym typeface="Calibri"/>
        </a:defRPr>
      </a:lvl4pPr>
      <a:lvl5pPr marL="0" marR="0" indent="8636874" algn="r" defTabSz="4318437" rtl="0" latinLnBrk="0">
        <a:lnSpc>
          <a:spcPct val="100000"/>
        </a:lnSpc>
        <a:spcBef>
          <a:spcPts val="0"/>
        </a:spcBef>
        <a:spcAft>
          <a:spcPts val="0"/>
        </a:spcAft>
        <a:buClrTx/>
        <a:buSzTx/>
        <a:buFontTx/>
        <a:buNone/>
        <a:tabLst/>
        <a:defRPr sz="5700" b="0" i="0" u="none" strike="noStrike" cap="none" spc="0" baseline="0">
          <a:ln>
            <a:noFill/>
          </a:ln>
          <a:solidFill>
            <a:schemeClr val="tx1"/>
          </a:solidFill>
          <a:uFillTx/>
          <a:latin typeface="+mn-lt"/>
          <a:ea typeface="+mn-ea"/>
          <a:cs typeface="+mn-cs"/>
          <a:sym typeface="Calibri"/>
        </a:defRPr>
      </a:lvl5pPr>
      <a:lvl6pPr marL="0" marR="0" indent="10796092" algn="r" defTabSz="4318437" rtl="0" latinLnBrk="0">
        <a:lnSpc>
          <a:spcPct val="100000"/>
        </a:lnSpc>
        <a:spcBef>
          <a:spcPts val="0"/>
        </a:spcBef>
        <a:spcAft>
          <a:spcPts val="0"/>
        </a:spcAft>
        <a:buClrTx/>
        <a:buSzTx/>
        <a:buFontTx/>
        <a:buNone/>
        <a:tabLst/>
        <a:defRPr sz="5700" b="0" i="0" u="none" strike="noStrike" cap="none" spc="0" baseline="0">
          <a:ln>
            <a:noFill/>
          </a:ln>
          <a:solidFill>
            <a:schemeClr val="tx1"/>
          </a:solidFill>
          <a:uFillTx/>
          <a:latin typeface="+mn-lt"/>
          <a:ea typeface="+mn-ea"/>
          <a:cs typeface="+mn-cs"/>
          <a:sym typeface="Calibri"/>
        </a:defRPr>
      </a:lvl6pPr>
      <a:lvl7pPr marL="0" marR="0" indent="12955310" algn="r" defTabSz="4318437" rtl="0" latinLnBrk="0">
        <a:lnSpc>
          <a:spcPct val="100000"/>
        </a:lnSpc>
        <a:spcBef>
          <a:spcPts val="0"/>
        </a:spcBef>
        <a:spcAft>
          <a:spcPts val="0"/>
        </a:spcAft>
        <a:buClrTx/>
        <a:buSzTx/>
        <a:buFontTx/>
        <a:buNone/>
        <a:tabLst/>
        <a:defRPr sz="5700" b="0" i="0" u="none" strike="noStrike" cap="none" spc="0" baseline="0">
          <a:ln>
            <a:noFill/>
          </a:ln>
          <a:solidFill>
            <a:schemeClr val="tx1"/>
          </a:solidFill>
          <a:uFillTx/>
          <a:latin typeface="+mn-lt"/>
          <a:ea typeface="+mn-ea"/>
          <a:cs typeface="+mn-cs"/>
          <a:sym typeface="Calibri"/>
        </a:defRPr>
      </a:lvl7pPr>
      <a:lvl8pPr marL="0" marR="0" indent="15114528" algn="r" defTabSz="4318437" rtl="0" latinLnBrk="0">
        <a:lnSpc>
          <a:spcPct val="100000"/>
        </a:lnSpc>
        <a:spcBef>
          <a:spcPts val="0"/>
        </a:spcBef>
        <a:spcAft>
          <a:spcPts val="0"/>
        </a:spcAft>
        <a:buClrTx/>
        <a:buSzTx/>
        <a:buFontTx/>
        <a:buNone/>
        <a:tabLst/>
        <a:defRPr sz="5700" b="0" i="0" u="none" strike="noStrike" cap="none" spc="0" baseline="0">
          <a:ln>
            <a:noFill/>
          </a:ln>
          <a:solidFill>
            <a:schemeClr val="tx1"/>
          </a:solidFill>
          <a:uFillTx/>
          <a:latin typeface="+mn-lt"/>
          <a:ea typeface="+mn-ea"/>
          <a:cs typeface="+mn-cs"/>
          <a:sym typeface="Calibri"/>
        </a:defRPr>
      </a:lvl8pPr>
      <a:lvl9pPr marL="0" marR="0" indent="17273748" algn="r" defTabSz="4318437" rtl="0" latinLnBrk="0">
        <a:lnSpc>
          <a:spcPct val="100000"/>
        </a:lnSpc>
        <a:spcBef>
          <a:spcPts val="0"/>
        </a:spcBef>
        <a:spcAft>
          <a:spcPts val="0"/>
        </a:spcAft>
        <a:buClrTx/>
        <a:buSzTx/>
        <a:buFontTx/>
        <a:buNone/>
        <a:tabLst/>
        <a:defRPr sz="57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79B5ED67-6F87-C506-5AE0-E484B5599F7A}"/>
              </a:ext>
            </a:extLst>
          </p:cNvPr>
          <p:cNvSpPr txBox="1"/>
          <p:nvPr/>
        </p:nvSpPr>
        <p:spPr>
          <a:xfrm>
            <a:off x="968375" y="6896850"/>
            <a:ext cx="30460950" cy="7655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12700">
              <a:lnSpc>
                <a:spcPts val="4520"/>
              </a:lnSpc>
              <a:spcBef>
                <a:spcPts val="2340"/>
              </a:spcBef>
            </a:pPr>
            <a:r>
              <a:rPr lang="en-US" altLang="zh-TW" sz="8000" dirty="0" err="1">
                <a:latin typeface="Times New Roman" panose="02020603050405020304" pitchFamily="18" charset="0"/>
                <a:cs typeface="Times New Roman" panose="02020603050405020304" pitchFamily="18" charset="0"/>
              </a:rPr>
              <a:t>SensatUrban</a:t>
            </a:r>
            <a:r>
              <a:rPr lang="en-US" altLang="zh-TW" sz="8000" spc="-20" dirty="0">
                <a:latin typeface="Times New Roman" panose="02020603050405020304" pitchFamily="18" charset="0"/>
                <a:cs typeface="Times New Roman" panose="02020603050405020304" pitchFamily="18" charset="0"/>
              </a:rPr>
              <a:t> </a:t>
            </a:r>
            <a:r>
              <a:rPr lang="en-US" altLang="zh-TW" sz="8000" dirty="0">
                <a:latin typeface="Times New Roman" panose="02020603050405020304" pitchFamily="18" charset="0"/>
                <a:cs typeface="Times New Roman" panose="02020603050405020304" pitchFamily="18" charset="0"/>
              </a:rPr>
              <a:t>:</a:t>
            </a:r>
            <a:r>
              <a:rPr lang="en-US" altLang="zh-TW" sz="8000" spc="-20" dirty="0">
                <a:latin typeface="Times New Roman" panose="02020603050405020304" pitchFamily="18" charset="0"/>
                <a:cs typeface="Times New Roman" panose="02020603050405020304" pitchFamily="18" charset="0"/>
              </a:rPr>
              <a:t> </a:t>
            </a:r>
            <a:r>
              <a:rPr lang="en-US" altLang="zh-TW" sz="8000" dirty="0">
                <a:latin typeface="Times New Roman" panose="02020603050405020304" pitchFamily="18" charset="0"/>
                <a:cs typeface="Times New Roman" panose="02020603050405020304" pitchFamily="18" charset="0"/>
              </a:rPr>
              <a:t>3D</a:t>
            </a:r>
            <a:r>
              <a:rPr lang="en-US" altLang="zh-TW" sz="8000" spc="-20" dirty="0">
                <a:latin typeface="Times New Roman" panose="02020603050405020304" pitchFamily="18" charset="0"/>
                <a:cs typeface="Times New Roman" panose="02020603050405020304" pitchFamily="18" charset="0"/>
              </a:rPr>
              <a:t> </a:t>
            </a:r>
            <a:r>
              <a:rPr lang="en-US" altLang="zh-TW" sz="8000" dirty="0">
                <a:latin typeface="Times New Roman" panose="02020603050405020304" pitchFamily="18" charset="0"/>
                <a:cs typeface="Times New Roman" panose="02020603050405020304" pitchFamily="18" charset="0"/>
              </a:rPr>
              <a:t>semantic</a:t>
            </a:r>
            <a:r>
              <a:rPr lang="en-US" altLang="zh-TW" sz="8000" spc="-20" dirty="0">
                <a:latin typeface="Times New Roman" panose="02020603050405020304" pitchFamily="18" charset="0"/>
                <a:cs typeface="Times New Roman" panose="02020603050405020304" pitchFamily="18" charset="0"/>
              </a:rPr>
              <a:t> </a:t>
            </a:r>
            <a:r>
              <a:rPr lang="en-US" altLang="zh-TW" sz="8000" dirty="0">
                <a:latin typeface="Times New Roman" panose="02020603050405020304" pitchFamily="18" charset="0"/>
                <a:cs typeface="Times New Roman" panose="02020603050405020304" pitchFamily="18" charset="0"/>
              </a:rPr>
              <a:t>segmentation</a:t>
            </a:r>
            <a:r>
              <a:rPr lang="en-US" altLang="zh-TW" sz="8000" spc="-20" dirty="0">
                <a:latin typeface="Times New Roman" panose="02020603050405020304" pitchFamily="18" charset="0"/>
                <a:cs typeface="Times New Roman" panose="02020603050405020304" pitchFamily="18" charset="0"/>
              </a:rPr>
              <a:t> </a:t>
            </a:r>
            <a:r>
              <a:rPr lang="en-US" altLang="zh-TW" sz="8000" dirty="0">
                <a:latin typeface="Times New Roman" panose="02020603050405020304" pitchFamily="18" charset="0"/>
                <a:cs typeface="Times New Roman" panose="02020603050405020304" pitchFamily="18" charset="0"/>
              </a:rPr>
              <a:t>challenge</a:t>
            </a:r>
            <a:r>
              <a:rPr lang="en-US" altLang="zh-TW" sz="8000" spc="-20" dirty="0">
                <a:latin typeface="Times New Roman" panose="02020603050405020304" pitchFamily="18" charset="0"/>
                <a:cs typeface="Times New Roman" panose="02020603050405020304" pitchFamily="18" charset="0"/>
              </a:rPr>
              <a:t> </a:t>
            </a:r>
            <a:r>
              <a:rPr lang="en-US" altLang="zh-TW" sz="8000" dirty="0">
                <a:latin typeface="Times New Roman" panose="02020603050405020304" pitchFamily="18" charset="0"/>
                <a:cs typeface="Times New Roman" panose="02020603050405020304" pitchFamily="18" charset="0"/>
              </a:rPr>
              <a:t>with</a:t>
            </a:r>
            <a:r>
              <a:rPr lang="en-US" altLang="zh-TW" sz="8000" spc="-20" dirty="0">
                <a:latin typeface="Times New Roman" panose="02020603050405020304" pitchFamily="18" charset="0"/>
                <a:cs typeface="Times New Roman" panose="02020603050405020304" pitchFamily="18" charset="0"/>
              </a:rPr>
              <a:t> </a:t>
            </a:r>
            <a:r>
              <a:rPr lang="en-US" altLang="zh-TW" sz="8000" dirty="0">
                <a:latin typeface="Times New Roman" panose="02020603050405020304" pitchFamily="18" charset="0"/>
                <a:cs typeface="Times New Roman" panose="02020603050405020304" pitchFamily="18" charset="0"/>
              </a:rPr>
              <a:t>limited</a:t>
            </a:r>
            <a:r>
              <a:rPr lang="en-US" altLang="zh-TW" sz="8000" spc="-15" dirty="0">
                <a:latin typeface="Times New Roman" panose="02020603050405020304" pitchFamily="18" charset="0"/>
                <a:cs typeface="Times New Roman" panose="02020603050405020304" pitchFamily="18" charset="0"/>
              </a:rPr>
              <a:t> </a:t>
            </a:r>
            <a:r>
              <a:rPr lang="en-US" altLang="zh-TW" sz="8000" spc="-10" dirty="0">
                <a:latin typeface="Times New Roman" panose="02020603050405020304" pitchFamily="18" charset="0"/>
                <a:cs typeface="Times New Roman" panose="02020603050405020304" pitchFamily="18" charset="0"/>
              </a:rPr>
              <a:t>resources</a:t>
            </a:r>
            <a:endParaRPr lang="en-US" altLang="zh-TW" sz="8000" dirty="0">
              <a:latin typeface="Times New Roman" panose="02020603050405020304" pitchFamily="18" charset="0"/>
              <a:cs typeface="Times New Roman" panose="02020603050405020304" pitchFamily="18" charset="0"/>
            </a:endParaRPr>
          </a:p>
        </p:txBody>
      </p:sp>
      <p:sp>
        <p:nvSpPr>
          <p:cNvPr id="3" name="文字方塊 2">
            <a:extLst>
              <a:ext uri="{FF2B5EF4-FFF2-40B4-BE49-F238E27FC236}">
                <a16:creationId xmlns:a16="http://schemas.microsoft.com/office/drawing/2014/main" id="{FA301013-5FCF-81F8-51BE-5F58495D2002}"/>
              </a:ext>
            </a:extLst>
          </p:cNvPr>
          <p:cNvSpPr txBox="1"/>
          <p:nvPr/>
        </p:nvSpPr>
        <p:spPr>
          <a:xfrm>
            <a:off x="6254750" y="8096250"/>
            <a:ext cx="19888200" cy="4476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213360" algn="ctr">
              <a:lnSpc>
                <a:spcPts val="2240"/>
              </a:lnSpc>
            </a:pPr>
            <a:r>
              <a:rPr lang="zh-TW" altLang="en-US" sz="4800" dirty="0">
                <a:latin typeface="Times New Roman" panose="02020603050405020304" pitchFamily="18" charset="0"/>
                <a:cs typeface="Times New Roman" panose="02020603050405020304" pitchFamily="18" charset="0"/>
              </a:rPr>
              <a:t>組員姓名：</a:t>
            </a:r>
            <a:r>
              <a:rPr lang="en-US" altLang="zh-TW" sz="4800" dirty="0">
                <a:latin typeface="Times New Roman" panose="02020603050405020304" pitchFamily="18" charset="0"/>
                <a:cs typeface="Times New Roman" panose="02020603050405020304" pitchFamily="18" charset="0"/>
              </a:rPr>
              <a:t>108062118</a:t>
            </a:r>
            <a:r>
              <a:rPr lang="zh-TW" altLang="en-US" sz="4800" spc="270" dirty="0">
                <a:latin typeface="Times New Roman" panose="02020603050405020304" pitchFamily="18" charset="0"/>
                <a:cs typeface="Times New Roman" panose="02020603050405020304" pitchFamily="18" charset="0"/>
              </a:rPr>
              <a:t> </a:t>
            </a:r>
            <a:r>
              <a:rPr lang="zh-TW" altLang="en-US" sz="4800" dirty="0">
                <a:latin typeface="Times New Roman" panose="02020603050405020304" pitchFamily="18" charset="0"/>
                <a:cs typeface="Times New Roman" panose="02020603050405020304" pitchFamily="18" charset="0"/>
              </a:rPr>
              <a:t>賴翰霖</a:t>
            </a:r>
            <a:r>
              <a:rPr lang="zh-TW" altLang="en-US" sz="4800" spc="484" dirty="0">
                <a:latin typeface="Times New Roman" panose="02020603050405020304" pitchFamily="18" charset="0"/>
                <a:cs typeface="Times New Roman" panose="02020603050405020304" pitchFamily="18" charset="0"/>
              </a:rPr>
              <a:t> </a:t>
            </a:r>
            <a:r>
              <a:rPr lang="en-US" altLang="zh-TW" sz="4800" dirty="0">
                <a:latin typeface="Times New Roman" panose="02020603050405020304" pitchFamily="18" charset="0"/>
                <a:cs typeface="Times New Roman" panose="02020603050405020304" pitchFamily="18" charset="0"/>
              </a:rPr>
              <a:t>108062203</a:t>
            </a:r>
            <a:r>
              <a:rPr lang="zh-TW" altLang="en-US" sz="4800" spc="5" dirty="0">
                <a:latin typeface="Times New Roman" panose="02020603050405020304" pitchFamily="18" charset="0"/>
                <a:cs typeface="Times New Roman" panose="02020603050405020304" pitchFamily="18" charset="0"/>
              </a:rPr>
              <a:t> </a:t>
            </a:r>
            <a:r>
              <a:rPr lang="zh-TW" altLang="en-US" sz="4800" dirty="0">
                <a:latin typeface="Times New Roman" panose="02020603050405020304" pitchFamily="18" charset="0"/>
                <a:cs typeface="Times New Roman" panose="02020603050405020304" pitchFamily="18" charset="0"/>
              </a:rPr>
              <a:t>江浩辰</a:t>
            </a:r>
            <a:r>
              <a:rPr lang="zh-TW" altLang="en-US" sz="4800" spc="430" dirty="0">
                <a:latin typeface="Times New Roman" panose="02020603050405020304" pitchFamily="18" charset="0"/>
                <a:cs typeface="Times New Roman" panose="02020603050405020304" pitchFamily="18" charset="0"/>
              </a:rPr>
              <a:t>   </a:t>
            </a:r>
            <a:r>
              <a:rPr lang="en-US" altLang="zh-TW" sz="4800" dirty="0">
                <a:latin typeface="Times New Roman" panose="02020603050405020304" pitchFamily="18" charset="0"/>
                <a:cs typeface="Times New Roman" panose="02020603050405020304" pitchFamily="18" charset="0"/>
              </a:rPr>
              <a:t>108062315</a:t>
            </a:r>
            <a:r>
              <a:rPr lang="zh-TW" altLang="en-US" sz="4800" spc="275" dirty="0">
                <a:latin typeface="Times New Roman" panose="02020603050405020304" pitchFamily="18" charset="0"/>
                <a:cs typeface="Times New Roman" panose="02020603050405020304" pitchFamily="18" charset="0"/>
              </a:rPr>
              <a:t> 莊子郁</a:t>
            </a:r>
            <a:r>
              <a:rPr lang="zh-TW" altLang="en-US" sz="4800" spc="-50" dirty="0">
                <a:latin typeface="Times New Roman" panose="02020603050405020304" pitchFamily="18" charset="0"/>
                <a:cs typeface="Times New Roman" panose="02020603050405020304" pitchFamily="18" charset="0"/>
              </a:rPr>
              <a:t> </a:t>
            </a:r>
            <a:endParaRPr lang="zh-TW" altLang="en-US" sz="4800" dirty="0">
              <a:latin typeface="Times New Roman" panose="02020603050405020304" pitchFamily="18" charset="0"/>
              <a:cs typeface="Times New Roman" panose="02020603050405020304" pitchFamily="18" charset="0"/>
            </a:endParaRPr>
          </a:p>
        </p:txBody>
      </p:sp>
      <p:pic>
        <p:nvPicPr>
          <p:cNvPr id="4" name="Picture 2">
            <a:extLst>
              <a:ext uri="{FF2B5EF4-FFF2-40B4-BE49-F238E27FC236}">
                <a16:creationId xmlns:a16="http://schemas.microsoft.com/office/drawing/2014/main" id="{D040D952-0C03-18E2-2559-DFDA54B3144D}"/>
              </a:ext>
            </a:extLst>
          </p:cNvPr>
          <p:cNvPicPr>
            <a:picLocks noChangeAspect="1"/>
          </p:cNvPicPr>
          <p:nvPr/>
        </p:nvPicPr>
        <p:blipFill>
          <a:blip r:embed="rId2"/>
          <a:stretch>
            <a:fillRect/>
          </a:stretch>
        </p:blipFill>
        <p:spPr>
          <a:xfrm>
            <a:off x="5170170" y="8993990"/>
            <a:ext cx="6256020" cy="1440180"/>
          </a:xfrm>
          <a:prstGeom prst="rect">
            <a:avLst/>
          </a:prstGeom>
        </p:spPr>
      </p:pic>
      <p:sp>
        <p:nvSpPr>
          <p:cNvPr id="5" name="文字方塊 4">
            <a:extLst>
              <a:ext uri="{FF2B5EF4-FFF2-40B4-BE49-F238E27FC236}">
                <a16:creationId xmlns:a16="http://schemas.microsoft.com/office/drawing/2014/main" id="{21BB2880-6ECD-36B5-AD96-EC628D5D7B0B}"/>
              </a:ext>
            </a:extLst>
          </p:cNvPr>
          <p:cNvSpPr txBox="1"/>
          <p:nvPr/>
        </p:nvSpPr>
        <p:spPr>
          <a:xfrm>
            <a:off x="6658612" y="8970754"/>
            <a:ext cx="3594039" cy="1323439"/>
          </a:xfrm>
          <a:prstGeom prst="rect">
            <a:avLst/>
          </a:prstGeom>
          <a:noFill/>
        </p:spPr>
        <p:txBody>
          <a:bodyPr wrap="square">
            <a:spAutoFit/>
          </a:bodyPr>
          <a:lstStyle/>
          <a:p>
            <a:pPr marR="135890" algn="ctr">
              <a:lnSpc>
                <a:spcPct val="100000"/>
              </a:lnSpc>
              <a:spcBef>
                <a:spcPts val="95"/>
              </a:spcBef>
            </a:pPr>
            <a:r>
              <a:rPr lang="zh-TW" altLang="en-US" sz="8000" spc="-375" dirty="0">
                <a:solidFill>
                  <a:srgbClr val="FFFFFF"/>
                </a:solidFill>
                <a:latin typeface="Times New Roman" panose="02020603050405020304" pitchFamily="18" charset="0"/>
                <a:ea typeface="標楷體" panose="03000509000000000000" pitchFamily="65" charset="-120"/>
                <a:cs typeface="Times New Roman" panose="02020603050405020304" pitchFamily="18" charset="0"/>
              </a:rPr>
              <a:t>摘要</a:t>
            </a:r>
            <a:endParaRPr lang="zh-TW" altLang="en-US" sz="80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6" name="object 5">
            <a:extLst>
              <a:ext uri="{FF2B5EF4-FFF2-40B4-BE49-F238E27FC236}">
                <a16:creationId xmlns:a16="http://schemas.microsoft.com/office/drawing/2014/main" id="{5CE87D33-B84D-BEBB-0F95-097118338173}"/>
              </a:ext>
            </a:extLst>
          </p:cNvPr>
          <p:cNvSpPr txBox="1"/>
          <p:nvPr/>
        </p:nvSpPr>
        <p:spPr>
          <a:xfrm>
            <a:off x="0" y="10891212"/>
            <a:ext cx="16198850" cy="2474395"/>
          </a:xfrm>
          <a:prstGeom prst="rect">
            <a:avLst/>
          </a:prstGeom>
        </p:spPr>
        <p:txBody>
          <a:bodyPr vert="horz" wrap="square" lIns="0" tIns="12065" rIns="0" bIns="0" rtlCol="0">
            <a:spAutoFit/>
          </a:bodyPr>
          <a:lstStyle/>
          <a:p>
            <a:pPr marL="391795" algn="just">
              <a:lnSpc>
                <a:spcPct val="100000"/>
              </a:lnSpc>
              <a:spcBef>
                <a:spcPts val="1380"/>
              </a:spcBef>
            </a:pPr>
            <a:r>
              <a:rPr lang="zh-TW" altLang="en-US" sz="3200" dirty="0">
                <a:latin typeface="Times New Roman" panose="02020603050405020304" pitchFamily="18" charset="0"/>
                <a:cs typeface="Times New Roman" panose="02020603050405020304" pitchFamily="18" charset="0"/>
              </a:rPr>
              <a:t>　　為了針對⼤尺度空間的語義分割提供⼀個辨別能⼒強、訓練速度和穩定性兼具的模型，我們參考現有的模型和演算法進行研究。在研究過程中發現對資料的預處理及採樣⽅法在模型訓練上有顯著的影響，並朝此⽅向進⾏改進，試圖突破語義分割在超⼤型資料集訓練上的極限，希望藉由這塊領域的進步，廣泛應⽤在超⼤型計畫中，比如城市規劃、⼟地勘查等城市規模的企劃。</a:t>
            </a:r>
          </a:p>
        </p:txBody>
      </p:sp>
      <p:pic>
        <p:nvPicPr>
          <p:cNvPr id="7" name="Picture 3">
            <a:extLst>
              <a:ext uri="{FF2B5EF4-FFF2-40B4-BE49-F238E27FC236}">
                <a16:creationId xmlns:a16="http://schemas.microsoft.com/office/drawing/2014/main" id="{D78F830A-416B-93CF-D3F0-A77BD773ACF4}"/>
              </a:ext>
            </a:extLst>
          </p:cNvPr>
          <p:cNvPicPr>
            <a:picLocks noChangeAspect="1"/>
          </p:cNvPicPr>
          <p:nvPr/>
        </p:nvPicPr>
        <p:blipFill>
          <a:blip r:embed="rId3"/>
          <a:stretch>
            <a:fillRect/>
          </a:stretch>
        </p:blipFill>
        <p:spPr>
          <a:xfrm>
            <a:off x="5170170" y="13822649"/>
            <a:ext cx="6256020" cy="1455420"/>
          </a:xfrm>
          <a:prstGeom prst="rect">
            <a:avLst/>
          </a:prstGeom>
        </p:spPr>
      </p:pic>
      <p:sp>
        <p:nvSpPr>
          <p:cNvPr id="8" name="文字方塊 7">
            <a:extLst>
              <a:ext uri="{FF2B5EF4-FFF2-40B4-BE49-F238E27FC236}">
                <a16:creationId xmlns:a16="http://schemas.microsoft.com/office/drawing/2014/main" id="{8CDBFF3F-A30F-8B36-D051-3C33BEEC454A}"/>
              </a:ext>
            </a:extLst>
          </p:cNvPr>
          <p:cNvSpPr txBox="1"/>
          <p:nvPr/>
        </p:nvSpPr>
        <p:spPr>
          <a:xfrm>
            <a:off x="5993116" y="13822649"/>
            <a:ext cx="4925030" cy="1323439"/>
          </a:xfrm>
          <a:prstGeom prst="rect">
            <a:avLst/>
          </a:prstGeom>
          <a:noFill/>
        </p:spPr>
        <p:txBody>
          <a:bodyPr wrap="square">
            <a:spAutoFit/>
          </a:bodyPr>
          <a:lstStyle/>
          <a:p>
            <a:pPr marR="135890" algn="ctr">
              <a:lnSpc>
                <a:spcPct val="100000"/>
              </a:lnSpc>
              <a:spcBef>
                <a:spcPts val="95"/>
              </a:spcBef>
            </a:pPr>
            <a:r>
              <a:rPr lang="zh-TW" altLang="en-US" sz="8000" spc="-375" dirty="0">
                <a:solidFill>
                  <a:srgbClr val="FFFFFF"/>
                </a:solidFill>
                <a:latin typeface="Times New Roman" panose="02020603050405020304" pitchFamily="18" charset="0"/>
                <a:ea typeface="標楷體" panose="03000509000000000000" pitchFamily="65" charset="-120"/>
                <a:cs typeface="Times New Roman" panose="02020603050405020304" pitchFamily="18" charset="0"/>
              </a:rPr>
              <a:t>問題描述</a:t>
            </a:r>
            <a:endParaRPr lang="zh-TW" altLang="en-US" sz="80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9" name="object 5">
            <a:extLst>
              <a:ext uri="{FF2B5EF4-FFF2-40B4-BE49-F238E27FC236}">
                <a16:creationId xmlns:a16="http://schemas.microsoft.com/office/drawing/2014/main" id="{01FEF87E-0361-9703-AEAA-CACAFDD1BEAF}"/>
              </a:ext>
            </a:extLst>
          </p:cNvPr>
          <p:cNvSpPr txBox="1"/>
          <p:nvPr/>
        </p:nvSpPr>
        <p:spPr>
          <a:xfrm>
            <a:off x="294968" y="15582118"/>
            <a:ext cx="15903882" cy="4170950"/>
          </a:xfrm>
          <a:prstGeom prst="rect">
            <a:avLst/>
          </a:prstGeom>
        </p:spPr>
        <p:txBody>
          <a:bodyPr vert="horz" wrap="square" lIns="0" tIns="12065" rIns="0" bIns="0" rtlCol="0">
            <a:spAutoFit/>
          </a:bodyPr>
          <a:lstStyle/>
          <a:p>
            <a:pPr marL="12700" marR="5080" indent="389255" algn="just">
              <a:lnSpc>
                <a:spcPct val="114500"/>
              </a:lnSpc>
              <a:spcBef>
                <a:spcPts val="919"/>
              </a:spcBef>
            </a:pPr>
            <a:r>
              <a:rPr lang="zh-TW" altLang="en-US" sz="3200" dirty="0">
                <a:latin typeface="Times New Roman" panose="02020603050405020304" pitchFamily="18" charset="0"/>
                <a:cs typeface="Times New Roman" panose="02020603050405020304" pitchFamily="18" charset="0"/>
              </a:rPr>
              <a:t>　</a:t>
            </a:r>
            <a:r>
              <a:rPr lang="en-US" altLang="zh-TW" sz="3200" dirty="0">
                <a:latin typeface="Times New Roman" panose="02020603050405020304" pitchFamily="18" charset="0"/>
                <a:cs typeface="Times New Roman" panose="02020603050405020304" pitchFamily="18" charset="0"/>
              </a:rPr>
              <a:t>Urban 3D Challenge</a:t>
            </a:r>
            <a:r>
              <a:rPr lang="zh-TW" altLang="en-US" sz="3200" dirty="0">
                <a:latin typeface="Times New Roman" panose="02020603050405020304" pitchFamily="18" charset="0"/>
                <a:cs typeface="Times New Roman" panose="02020603050405020304" pitchFamily="18" charset="0"/>
              </a:rPr>
              <a:t>為歐洲計算機視覺會議（</a:t>
            </a:r>
            <a:r>
              <a:rPr lang="en-US" altLang="zh-TW" sz="3200" dirty="0">
                <a:latin typeface="Times New Roman" panose="02020603050405020304" pitchFamily="18" charset="0"/>
                <a:cs typeface="Times New Roman" panose="02020603050405020304" pitchFamily="18" charset="0"/>
              </a:rPr>
              <a:t>ECCV 2022</a:t>
            </a:r>
            <a:r>
              <a:rPr lang="zh-TW" altLang="en-US" sz="3200" dirty="0">
                <a:latin typeface="Times New Roman" panose="02020603050405020304" pitchFamily="18" charset="0"/>
                <a:cs typeface="Times New Roman" panose="02020603050405020304" pitchFamily="18" charset="0"/>
              </a:rPr>
              <a:t>）旨在建⽴的城市尺度（</a:t>
            </a:r>
            <a:r>
              <a:rPr lang="en-US" altLang="zh-TW" sz="3200" dirty="0">
                <a:latin typeface="Times New Roman" panose="02020603050405020304" pitchFamily="18" charset="0"/>
                <a:cs typeface="Times New Roman" panose="02020603050405020304" pitchFamily="18" charset="0"/>
              </a:rPr>
              <a:t>Urban-Scale</a:t>
            </a:r>
            <a:r>
              <a:rPr lang="zh-TW" altLang="en-US" sz="3200" dirty="0">
                <a:latin typeface="Times New Roman" panose="02020603050405020304" pitchFamily="18" charset="0"/>
                <a:cs typeface="Times New Roman" panose="02020603050405020304" pitchFamily="18" charset="0"/>
              </a:rPr>
              <a:t>）點雲分割基準所推出的挑戰，在</a:t>
            </a:r>
            <a:r>
              <a:rPr lang="en-US" altLang="zh-TW" sz="3200" dirty="0">
                <a:latin typeface="Times New Roman" panose="02020603050405020304" pitchFamily="18" charset="0"/>
                <a:cs typeface="Times New Roman" panose="02020603050405020304" pitchFamily="18" charset="0"/>
              </a:rPr>
              <a:t>3D</a:t>
            </a:r>
            <a:r>
              <a:rPr lang="zh-TW" altLang="en-US" sz="3200" dirty="0">
                <a:latin typeface="Times New Roman" panose="02020603050405020304" pitchFamily="18" charset="0"/>
                <a:cs typeface="Times New Roman" panose="02020603050405020304" pitchFamily="18" charset="0"/>
              </a:rPr>
              <a:t>語義分割中此挑戰所使⽤的資料集為 </a:t>
            </a:r>
            <a:r>
              <a:rPr lang="en-US" altLang="zh-TW" sz="3200" dirty="0" err="1">
                <a:latin typeface="Times New Roman" panose="02020603050405020304" pitchFamily="18" charset="0"/>
                <a:cs typeface="Times New Roman" panose="02020603050405020304" pitchFamily="18" charset="0"/>
              </a:rPr>
              <a:t>SensatUrban</a:t>
            </a:r>
            <a:r>
              <a:rPr lang="zh-TW" altLang="en-US" sz="3200" dirty="0">
                <a:latin typeface="Times New Roman" panose="02020603050405020304" pitchFamily="18" charset="0"/>
                <a:cs typeface="Times New Roman" panose="02020603050405020304" pitchFamily="18" charset="0"/>
              </a:rPr>
              <a:t>，此資料集為⽬前世界最⼤的點雲資料集，內含</a:t>
            </a:r>
            <a:r>
              <a:rPr lang="en-US" altLang="zh-TW" sz="3200" dirty="0">
                <a:latin typeface="Times New Roman" panose="02020603050405020304" pitchFamily="18" charset="0"/>
                <a:cs typeface="Times New Roman" panose="02020603050405020304" pitchFamily="18" charset="0"/>
              </a:rPr>
              <a:t>7.6</a:t>
            </a:r>
            <a:r>
              <a:rPr lang="zh-TW" altLang="en-US" sz="3200" dirty="0">
                <a:latin typeface="Times New Roman" panose="02020603050405020304" pitchFamily="18" charset="0"/>
                <a:cs typeface="Times New Roman" panose="02020603050405020304" pitchFamily="18" charset="0"/>
              </a:rPr>
              <a:t>平⽅公⾥中近 </a:t>
            </a:r>
            <a:r>
              <a:rPr lang="en-US" altLang="zh-TW" sz="3200" dirty="0">
                <a:latin typeface="Times New Roman" panose="02020603050405020304" pitchFamily="18" charset="0"/>
                <a:cs typeface="Times New Roman" panose="02020603050405020304" pitchFamily="18" charset="0"/>
              </a:rPr>
              <a:t>30 </a:t>
            </a:r>
            <a:r>
              <a:rPr lang="zh-TW" altLang="en-US" sz="3200" dirty="0">
                <a:latin typeface="Times New Roman" panose="02020603050405020304" pitchFamily="18" charset="0"/>
                <a:cs typeface="Times New Roman" panose="02020603050405020304" pitchFamily="18" charset="0"/>
              </a:rPr>
              <a:t>億個具有詳細分類並標註的點，⽽此資料集表明了真實場景中的類別分布不均，故若需對此做語義分割，最需解決的即是極大的資料量和分布嚴重不均的類別。</a:t>
            </a:r>
            <a:endParaRPr lang="en-US" altLang="zh-TW" sz="3200" dirty="0">
              <a:latin typeface="Times New Roman" panose="02020603050405020304" pitchFamily="18" charset="0"/>
              <a:cs typeface="Times New Roman" panose="02020603050405020304" pitchFamily="18" charset="0"/>
            </a:endParaRPr>
          </a:p>
          <a:p>
            <a:pPr marL="12700" marR="5080" indent="389255" algn="just">
              <a:lnSpc>
                <a:spcPct val="114500"/>
              </a:lnSpc>
              <a:spcBef>
                <a:spcPts val="919"/>
              </a:spcBef>
            </a:pPr>
            <a:r>
              <a:rPr lang="zh-TW" altLang="en-US" sz="3200" dirty="0">
                <a:latin typeface="Times New Roman" panose="02020603050405020304" pitchFamily="18" charset="0"/>
                <a:cs typeface="Times New Roman" panose="02020603050405020304" pitchFamily="18" charset="0"/>
              </a:rPr>
              <a:t>　於是我們決定以 </a:t>
            </a:r>
            <a:r>
              <a:rPr lang="en-US" altLang="zh-TW" sz="3200" dirty="0">
                <a:latin typeface="Times New Roman" panose="02020603050405020304" pitchFamily="18" charset="0"/>
                <a:cs typeface="Times New Roman" panose="02020603050405020304" pitchFamily="18" charset="0"/>
              </a:rPr>
              <a:t>Urban 3D Challenge </a:t>
            </a:r>
            <a:r>
              <a:rPr lang="zh-TW" altLang="en-US" sz="3200" dirty="0">
                <a:latin typeface="Times New Roman" panose="02020603050405020304" pitchFamily="18" charset="0"/>
                <a:cs typeface="Times New Roman" panose="02020603050405020304" pitchFamily="18" charset="0"/>
              </a:rPr>
              <a:t>其中的</a:t>
            </a:r>
            <a:r>
              <a:rPr lang="en-US" altLang="zh-TW" sz="3200" dirty="0">
                <a:latin typeface="Times New Roman" panose="02020603050405020304" pitchFamily="18" charset="0"/>
                <a:cs typeface="Times New Roman" panose="02020603050405020304" pitchFamily="18" charset="0"/>
              </a:rPr>
              <a:t>3D</a:t>
            </a:r>
            <a:r>
              <a:rPr lang="zh-TW" altLang="en-US" sz="3200" dirty="0">
                <a:latin typeface="Times New Roman" panose="02020603050405020304" pitchFamily="18" charset="0"/>
                <a:cs typeface="Times New Roman" panose="02020603050405020304" pitchFamily="18" charset="0"/>
              </a:rPr>
              <a:t>語義分割研究作為我們的專題主題，試著在實驗室較為有限的計算資源下進⾏訓練，以盡量達到最好的表現</a:t>
            </a:r>
          </a:p>
        </p:txBody>
      </p:sp>
      <p:pic>
        <p:nvPicPr>
          <p:cNvPr id="10" name="Picture 5">
            <a:extLst>
              <a:ext uri="{FF2B5EF4-FFF2-40B4-BE49-F238E27FC236}">
                <a16:creationId xmlns:a16="http://schemas.microsoft.com/office/drawing/2014/main" id="{88ECC7FE-087A-46F9-04B8-C2253EDA4DE5}"/>
              </a:ext>
            </a:extLst>
          </p:cNvPr>
          <p:cNvPicPr>
            <a:picLocks noChangeAspect="1"/>
          </p:cNvPicPr>
          <p:nvPr/>
        </p:nvPicPr>
        <p:blipFill>
          <a:blip r:embed="rId4"/>
          <a:stretch>
            <a:fillRect/>
          </a:stretch>
        </p:blipFill>
        <p:spPr>
          <a:xfrm>
            <a:off x="294968" y="19753068"/>
            <a:ext cx="15903883" cy="6846042"/>
          </a:xfrm>
          <a:prstGeom prst="rect">
            <a:avLst/>
          </a:prstGeom>
        </p:spPr>
      </p:pic>
      <p:pic>
        <p:nvPicPr>
          <p:cNvPr id="11" name="Picture 3">
            <a:extLst>
              <a:ext uri="{FF2B5EF4-FFF2-40B4-BE49-F238E27FC236}">
                <a16:creationId xmlns:a16="http://schemas.microsoft.com/office/drawing/2014/main" id="{773F9A12-08AD-CB61-CB26-BBAA18C94D61}"/>
              </a:ext>
            </a:extLst>
          </p:cNvPr>
          <p:cNvPicPr>
            <a:picLocks noChangeAspect="1"/>
          </p:cNvPicPr>
          <p:nvPr/>
        </p:nvPicPr>
        <p:blipFill>
          <a:blip r:embed="rId3"/>
          <a:stretch>
            <a:fillRect/>
          </a:stretch>
        </p:blipFill>
        <p:spPr>
          <a:xfrm>
            <a:off x="5170170" y="26805589"/>
            <a:ext cx="6256020" cy="1455420"/>
          </a:xfrm>
          <a:prstGeom prst="rect">
            <a:avLst/>
          </a:prstGeom>
        </p:spPr>
      </p:pic>
      <p:sp>
        <p:nvSpPr>
          <p:cNvPr id="12" name="文字方塊 11">
            <a:extLst>
              <a:ext uri="{FF2B5EF4-FFF2-40B4-BE49-F238E27FC236}">
                <a16:creationId xmlns:a16="http://schemas.microsoft.com/office/drawing/2014/main" id="{44BDB74E-1194-FDD8-AEEA-D06661AAD7D0}"/>
              </a:ext>
            </a:extLst>
          </p:cNvPr>
          <p:cNvSpPr txBox="1"/>
          <p:nvPr/>
        </p:nvSpPr>
        <p:spPr>
          <a:xfrm>
            <a:off x="5993116" y="26805589"/>
            <a:ext cx="4925030" cy="1323439"/>
          </a:xfrm>
          <a:prstGeom prst="rect">
            <a:avLst/>
          </a:prstGeom>
          <a:noFill/>
        </p:spPr>
        <p:txBody>
          <a:bodyPr wrap="square">
            <a:spAutoFit/>
          </a:bodyPr>
          <a:lstStyle/>
          <a:p>
            <a:pPr marR="135890" algn="ctr">
              <a:lnSpc>
                <a:spcPct val="100000"/>
              </a:lnSpc>
              <a:spcBef>
                <a:spcPts val="95"/>
              </a:spcBef>
            </a:pPr>
            <a:r>
              <a:rPr lang="zh-TW" altLang="en-US" sz="8000" spc="-375" dirty="0">
                <a:solidFill>
                  <a:srgbClr val="FFFFFF"/>
                </a:solidFill>
                <a:latin typeface="Times New Roman" panose="02020603050405020304" pitchFamily="18" charset="0"/>
                <a:ea typeface="標楷體" panose="03000509000000000000" pitchFamily="65" charset="-120"/>
                <a:cs typeface="Times New Roman" panose="02020603050405020304" pitchFamily="18" charset="0"/>
              </a:rPr>
              <a:t>設計原理</a:t>
            </a:r>
            <a:endParaRPr lang="zh-TW" altLang="en-US" sz="80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3" name="文字方塊 12">
            <a:extLst>
              <a:ext uri="{FF2B5EF4-FFF2-40B4-BE49-F238E27FC236}">
                <a16:creationId xmlns:a16="http://schemas.microsoft.com/office/drawing/2014/main" id="{6395440C-03CE-CFF4-AB4C-6C14FDAAAFB2}"/>
              </a:ext>
            </a:extLst>
          </p:cNvPr>
          <p:cNvSpPr txBox="1"/>
          <p:nvPr/>
        </p:nvSpPr>
        <p:spPr>
          <a:xfrm>
            <a:off x="2561" y="28432563"/>
            <a:ext cx="16193728" cy="89511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413384">
              <a:lnSpc>
                <a:spcPct val="100000"/>
              </a:lnSpc>
              <a:spcBef>
                <a:spcPts val="1914"/>
              </a:spcBef>
            </a:pPr>
            <a:r>
              <a:rPr lang="zh-TW" altLang="en-US" sz="3200" dirty="0">
                <a:latin typeface="Times New Roman" panose="02020603050405020304" pitchFamily="18" charset="0"/>
                <a:cs typeface="Times New Roman" panose="02020603050405020304" pitchFamily="18" charset="0"/>
              </a:rPr>
              <a:t>我們主要以目前 </a:t>
            </a:r>
            <a:r>
              <a:rPr lang="en-US" altLang="zh-TW" sz="3200" dirty="0">
                <a:latin typeface="Times New Roman" panose="02020603050405020304" pitchFamily="18" charset="0"/>
                <a:cs typeface="Times New Roman" panose="02020603050405020304" pitchFamily="18" charset="0"/>
              </a:rPr>
              <a:t>Paper with Code </a:t>
            </a:r>
            <a:r>
              <a:rPr lang="zh-TW" altLang="en-US" sz="3200" dirty="0">
                <a:latin typeface="Times New Roman" panose="02020603050405020304" pitchFamily="18" charset="0"/>
                <a:cs typeface="Times New Roman" panose="02020603050405020304" pitchFamily="18" charset="0"/>
              </a:rPr>
              <a:t>上⾯針對各模型在 </a:t>
            </a:r>
            <a:r>
              <a:rPr lang="en-US" altLang="zh-TW" sz="3200" dirty="0" err="1">
                <a:latin typeface="Times New Roman" panose="02020603050405020304" pitchFamily="18" charset="0"/>
                <a:cs typeface="Times New Roman" panose="02020603050405020304" pitchFamily="18" charset="0"/>
              </a:rPr>
              <a:t>SensatUrban</a:t>
            </a:r>
            <a:r>
              <a:rPr lang="en-US" altLang="zh-TW" sz="3200" dirty="0">
                <a:latin typeface="Times New Roman" panose="02020603050405020304" pitchFamily="18" charset="0"/>
                <a:cs typeface="Times New Roman" panose="02020603050405020304" pitchFamily="18" charset="0"/>
              </a:rPr>
              <a:t> </a:t>
            </a:r>
            <a:r>
              <a:rPr lang="zh-TW" altLang="en-US" sz="3200" dirty="0">
                <a:latin typeface="Times New Roman" panose="02020603050405020304" pitchFamily="18" charset="0"/>
                <a:cs typeface="Times New Roman" panose="02020603050405020304" pitchFamily="18" charset="0"/>
              </a:rPr>
              <a:t>資料集上的分析排名作參考，並以⼯作坊所提供基於點的訓練模型</a:t>
            </a:r>
            <a:r>
              <a:rPr lang="en-US" altLang="zh-TW" sz="3200" dirty="0">
                <a:latin typeface="Times New Roman" panose="02020603050405020304" pitchFamily="18" charset="0"/>
                <a:cs typeface="Times New Roman" panose="02020603050405020304" pitchFamily="18" charset="0"/>
              </a:rPr>
              <a:t>—</a:t>
            </a:r>
            <a:r>
              <a:rPr lang="en-US" altLang="zh-TW" sz="3200" dirty="0" err="1">
                <a:latin typeface="Times New Roman" panose="02020603050405020304" pitchFamily="18" charset="0"/>
                <a:cs typeface="Times New Roman" panose="02020603050405020304" pitchFamily="18" charset="0"/>
              </a:rPr>
              <a:t>RandLA</a:t>
            </a:r>
            <a:r>
              <a:rPr lang="en-US" altLang="zh-TW" sz="3200" dirty="0">
                <a:latin typeface="Times New Roman" panose="02020603050405020304" pitchFamily="18" charset="0"/>
                <a:cs typeface="Times New Roman" panose="02020603050405020304" pitchFamily="18" charset="0"/>
              </a:rPr>
              <a:t>-Net </a:t>
            </a:r>
            <a:r>
              <a:rPr lang="zh-TW" altLang="en-US" sz="3200" dirty="0">
                <a:latin typeface="Times New Roman" panose="02020603050405020304" pitchFamily="18" charset="0"/>
                <a:cs typeface="Times New Roman" panose="02020603050405020304" pitchFamily="18" charset="0"/>
              </a:rPr>
              <a:t>與基於投影 （</a:t>
            </a:r>
            <a:r>
              <a:rPr lang="en-US" altLang="zh-TW" sz="3200" dirty="0">
                <a:latin typeface="Times New Roman" panose="02020603050405020304" pitchFamily="18" charset="0"/>
                <a:cs typeface="Times New Roman" panose="02020603050405020304" pitchFamily="18" charset="0"/>
              </a:rPr>
              <a:t>Projection</a:t>
            </a:r>
            <a:r>
              <a:rPr lang="zh-TW" altLang="en-US" sz="3200" dirty="0">
                <a:latin typeface="Times New Roman" panose="02020603050405020304" pitchFamily="18" charset="0"/>
                <a:cs typeface="Times New Roman" panose="02020603050405020304" pitchFamily="18" charset="0"/>
              </a:rPr>
              <a:t>）的訓練模型</a:t>
            </a:r>
            <a:r>
              <a:rPr lang="en-US" altLang="zh-TW" sz="3200" dirty="0">
                <a:latin typeface="Times New Roman" panose="02020603050405020304" pitchFamily="18" charset="0"/>
                <a:cs typeface="Times New Roman" panose="02020603050405020304" pitchFamily="18" charset="0"/>
              </a:rPr>
              <a:t>—BEV-Seg-Net </a:t>
            </a:r>
            <a:r>
              <a:rPr lang="zh-TW" altLang="en-US" sz="3200" dirty="0">
                <a:latin typeface="Times New Roman" panose="02020603050405020304" pitchFamily="18" charset="0"/>
                <a:cs typeface="Times New Roman" panose="02020603050405020304" pitchFamily="18" charset="0"/>
              </a:rPr>
              <a:t>作為修改基礎及比較對象 ：</a:t>
            </a:r>
            <a:br>
              <a:rPr lang="en-US" altLang="zh-TW" sz="3200" dirty="0">
                <a:latin typeface="Times New Roman" panose="02020603050405020304" pitchFamily="18" charset="0"/>
                <a:cs typeface="Times New Roman" panose="02020603050405020304" pitchFamily="18" charset="0"/>
              </a:rPr>
            </a:br>
            <a:r>
              <a:rPr lang="en-US" altLang="zh-TW" sz="3200" b="1" dirty="0">
                <a:latin typeface="Times New Roman" panose="02020603050405020304" pitchFamily="18" charset="0"/>
                <a:cs typeface="Times New Roman" panose="02020603050405020304" pitchFamily="18" charset="0"/>
              </a:rPr>
              <a:t>1. </a:t>
            </a:r>
            <a:r>
              <a:rPr lang="en-US" altLang="zh-TW" sz="3200" b="1" dirty="0" err="1">
                <a:latin typeface="Times New Roman" panose="02020603050405020304" pitchFamily="18" charset="0"/>
                <a:cs typeface="Times New Roman" panose="02020603050405020304" pitchFamily="18" charset="0"/>
              </a:rPr>
              <a:t>RandLA</a:t>
            </a:r>
            <a:r>
              <a:rPr lang="en-US" altLang="zh-TW" sz="3200" b="1" dirty="0">
                <a:latin typeface="Times New Roman" panose="02020603050405020304" pitchFamily="18" charset="0"/>
                <a:cs typeface="Times New Roman" panose="02020603050405020304" pitchFamily="18" charset="0"/>
              </a:rPr>
              <a:t>-Net</a:t>
            </a:r>
            <a:br>
              <a:rPr lang="en-US" altLang="zh-TW" sz="3200" dirty="0">
                <a:latin typeface="Times New Roman" panose="02020603050405020304" pitchFamily="18" charset="0"/>
                <a:cs typeface="Times New Roman" panose="02020603050405020304" pitchFamily="18" charset="0"/>
              </a:rPr>
            </a:br>
            <a:r>
              <a:rPr lang="zh-TW" altLang="en-US" sz="3200" dirty="0">
                <a:latin typeface="Times New Roman" panose="02020603050405020304" pitchFamily="18" charset="0"/>
                <a:cs typeface="Times New Roman" panose="02020603050405020304" pitchFamily="18" charset="0"/>
              </a:rPr>
              <a:t>　　</a:t>
            </a:r>
            <a:r>
              <a:rPr lang="en-US" altLang="zh-TW" sz="3200" dirty="0" err="1">
                <a:latin typeface="Times New Roman" panose="02020603050405020304" pitchFamily="18" charset="0"/>
                <a:cs typeface="Times New Roman" panose="02020603050405020304" pitchFamily="18" charset="0"/>
              </a:rPr>
              <a:t>RandLA</a:t>
            </a:r>
            <a:r>
              <a:rPr lang="en-US" altLang="zh-TW" sz="3200" dirty="0">
                <a:latin typeface="Times New Roman" panose="02020603050405020304" pitchFamily="18" charset="0"/>
                <a:cs typeface="Times New Roman" panose="02020603050405020304" pitchFamily="18" charset="0"/>
              </a:rPr>
              <a:t>-Net</a:t>
            </a:r>
            <a:r>
              <a:rPr lang="zh-TW" altLang="en-US" sz="3200" dirty="0">
                <a:latin typeface="Times New Roman" panose="02020603050405020304" pitchFamily="18" charset="0"/>
                <a:cs typeface="Times New Roman" panose="02020603050405020304" pitchFamily="18" charset="0"/>
              </a:rPr>
              <a:t>具計算效率⾼和記憶體占⽤少兩⼤特性，且在⼤規模點雲具有很⾼的應⽤性。其重要結構有⼆：隨機採樣和局部特徵聚合模塊。</a:t>
            </a:r>
            <a:br>
              <a:rPr lang="en-US" altLang="zh-TW" sz="3200" dirty="0">
                <a:latin typeface="Times New Roman" panose="02020603050405020304" pitchFamily="18" charset="0"/>
                <a:cs typeface="Times New Roman" panose="02020603050405020304" pitchFamily="18" charset="0"/>
              </a:rPr>
            </a:br>
            <a:r>
              <a:rPr lang="zh-TW" altLang="en-US" sz="3200" dirty="0">
                <a:latin typeface="Times New Roman" panose="02020603050405020304" pitchFamily="18" charset="0"/>
                <a:cs typeface="Times New Roman" panose="02020603050405020304" pitchFamily="18" charset="0"/>
              </a:rPr>
              <a:t> 　　我們將 </a:t>
            </a:r>
            <a:r>
              <a:rPr lang="en-US" altLang="zh-TW" sz="3200" dirty="0" err="1">
                <a:latin typeface="Times New Roman" panose="02020603050405020304" pitchFamily="18" charset="0"/>
                <a:cs typeface="Times New Roman" panose="02020603050405020304" pitchFamily="18" charset="0"/>
              </a:rPr>
              <a:t>RandLA</a:t>
            </a:r>
            <a:r>
              <a:rPr lang="en-US" altLang="zh-TW" sz="3200" dirty="0">
                <a:latin typeface="Times New Roman" panose="02020603050405020304" pitchFamily="18" charset="0"/>
                <a:cs typeface="Times New Roman" panose="02020603050405020304" pitchFamily="18" charset="0"/>
              </a:rPr>
              <a:t>-Net </a:t>
            </a:r>
            <a:r>
              <a:rPr lang="zh-TW" altLang="en-US" sz="3200" dirty="0">
                <a:latin typeface="Times New Roman" panose="02020603050405020304" pitchFamily="18" charset="0"/>
                <a:cs typeface="Times New Roman" panose="02020603050405020304" pitchFamily="18" charset="0"/>
              </a:rPr>
              <a:t>的研究與輸入切割以下三個部分：</a:t>
            </a:r>
            <a:br>
              <a:rPr lang="en-US" altLang="zh-TW" sz="3200" dirty="0">
                <a:latin typeface="Times New Roman" panose="02020603050405020304" pitchFamily="18" charset="0"/>
                <a:cs typeface="Times New Roman" panose="02020603050405020304" pitchFamily="18" charset="0"/>
              </a:rPr>
            </a:br>
            <a:r>
              <a:rPr lang="en-US" altLang="zh-TW" sz="3200" dirty="0">
                <a:latin typeface="Times New Roman" panose="02020603050405020304" pitchFamily="18" charset="0"/>
                <a:cs typeface="Times New Roman" panose="02020603050405020304" pitchFamily="18" charset="0"/>
              </a:rPr>
              <a:t>(1)</a:t>
            </a:r>
            <a:r>
              <a:rPr lang="zh-TW" altLang="en-US" sz="3200" dirty="0">
                <a:latin typeface="Times New Roman" panose="02020603050405020304" pitchFamily="18" charset="0"/>
                <a:cs typeface="Times New Roman" panose="02020603050405020304" pitchFamily="18" charset="0"/>
              </a:rPr>
              <a:t>資料集預處理：</a:t>
            </a:r>
            <a:br>
              <a:rPr lang="en-US" altLang="zh-TW" sz="3200" dirty="0">
                <a:latin typeface="Times New Roman" panose="02020603050405020304" pitchFamily="18" charset="0"/>
                <a:cs typeface="Times New Roman" panose="02020603050405020304" pitchFamily="18" charset="0"/>
              </a:rPr>
            </a:br>
            <a:r>
              <a:rPr lang="zh-TW" altLang="en-US" sz="3200" dirty="0">
                <a:latin typeface="Times New Roman" panose="02020603050405020304" pitchFamily="18" charset="0"/>
                <a:cs typeface="Times New Roman" panose="02020603050405020304" pitchFamily="18" charset="0"/>
              </a:rPr>
              <a:t>　　由於資料集中種類分布不均，我們先對資料集進行資料增強，來增加資料的多樣性、隨機性和總數。</a:t>
            </a:r>
            <a:br>
              <a:rPr lang="en-US" altLang="zh-TW" sz="3200" dirty="0">
                <a:latin typeface="Times New Roman" panose="02020603050405020304" pitchFamily="18" charset="0"/>
                <a:cs typeface="Times New Roman" panose="02020603050405020304" pitchFamily="18" charset="0"/>
              </a:rPr>
            </a:br>
            <a:r>
              <a:rPr lang="en-US" altLang="zh-TW" sz="3200" dirty="0">
                <a:latin typeface="Times New Roman" panose="02020603050405020304" pitchFamily="18" charset="0"/>
                <a:cs typeface="Times New Roman" panose="02020603050405020304" pitchFamily="18" charset="0"/>
              </a:rPr>
              <a:t>(2)</a:t>
            </a:r>
            <a:r>
              <a:rPr lang="zh-TW" altLang="en-US" sz="3200" dirty="0">
                <a:latin typeface="Times New Roman" panose="02020603050405020304" pitchFamily="18" charset="0"/>
                <a:cs typeface="Times New Roman" panose="02020603050405020304" pitchFamily="18" charset="0"/>
              </a:rPr>
              <a:t>採樣方式：</a:t>
            </a:r>
            <a:br>
              <a:rPr lang="en-US" altLang="zh-TW" sz="3200" dirty="0">
                <a:latin typeface="Times New Roman" panose="02020603050405020304" pitchFamily="18" charset="0"/>
                <a:cs typeface="Times New Roman" panose="02020603050405020304" pitchFamily="18" charset="0"/>
              </a:rPr>
            </a:br>
            <a:r>
              <a:rPr lang="zh-TW" altLang="en-US" sz="3200" dirty="0">
                <a:latin typeface="Times New Roman" panose="02020603050405020304" pitchFamily="18" charset="0"/>
                <a:cs typeface="Times New Roman" panose="02020603050405020304" pitchFamily="18" charset="0"/>
              </a:rPr>
              <a:t>　　</a:t>
            </a:r>
            <a:r>
              <a:rPr lang="en-US" altLang="zh-TW" sz="3200" dirty="0">
                <a:latin typeface="Times New Roman" panose="02020603050405020304" pitchFamily="18" charset="0"/>
                <a:cs typeface="Times New Roman" panose="02020603050405020304" pitchFamily="18" charset="0"/>
              </a:rPr>
              <a:t>a. </a:t>
            </a:r>
            <a:r>
              <a:rPr lang="zh-TW" altLang="en-US" sz="3200" dirty="0">
                <a:latin typeface="Times New Roman" panose="02020603050405020304" pitchFamily="18" charset="0"/>
                <a:cs typeface="Times New Roman" panose="02020603050405020304" pitchFamily="18" charset="0"/>
              </a:rPr>
              <a:t>自適應採樣 </a:t>
            </a:r>
            <a:r>
              <a:rPr lang="en-US" altLang="zh-TW" sz="3200" dirty="0">
                <a:latin typeface="Times New Roman" panose="02020603050405020304" pitchFamily="18" charset="0"/>
                <a:cs typeface="Times New Roman" panose="02020603050405020304" pitchFamily="18" charset="0"/>
              </a:rPr>
              <a:t>(Adaptive Sampling)</a:t>
            </a:r>
          </a:p>
          <a:p>
            <a:pPr marL="413384">
              <a:lnSpc>
                <a:spcPct val="100000"/>
              </a:lnSpc>
              <a:spcBef>
                <a:spcPts val="1914"/>
              </a:spcBef>
            </a:pPr>
            <a:r>
              <a:rPr lang="zh-TW" altLang="en-US" sz="3200" dirty="0">
                <a:latin typeface="Times New Roman" panose="02020603050405020304" pitchFamily="18" charset="0"/>
                <a:cs typeface="Times New Roman" panose="02020603050405020304" pitchFamily="18" charset="0"/>
              </a:rPr>
              <a:t>　　　　採樣的點可能為造點，故使用自注意力機制學習將造點移至正常的位置。</a:t>
            </a:r>
            <a:br>
              <a:rPr lang="en-US" altLang="zh-TW" sz="3200" dirty="0">
                <a:latin typeface="Times New Roman" panose="02020603050405020304" pitchFamily="18" charset="0"/>
                <a:cs typeface="Times New Roman" panose="02020603050405020304" pitchFamily="18" charset="0"/>
              </a:rPr>
            </a:br>
            <a:r>
              <a:rPr lang="zh-TW" altLang="en-US" sz="3200" dirty="0">
                <a:latin typeface="Times New Roman" panose="02020603050405020304" pitchFamily="18" charset="0"/>
                <a:cs typeface="Times New Roman" panose="02020603050405020304" pitchFamily="18" charset="0"/>
              </a:rPr>
              <a:t>　　</a:t>
            </a:r>
            <a:r>
              <a:rPr lang="en-US" altLang="zh-TW" sz="3200" dirty="0">
                <a:latin typeface="Times New Roman" panose="02020603050405020304" pitchFamily="18" charset="0"/>
                <a:cs typeface="Times New Roman" panose="02020603050405020304" pitchFamily="18" charset="0"/>
              </a:rPr>
              <a:t>b. </a:t>
            </a:r>
            <a:r>
              <a:rPr lang="zh-TW" altLang="en-US" sz="3200" dirty="0">
                <a:latin typeface="Times New Roman" panose="02020603050405020304" pitchFamily="18" charset="0"/>
                <a:cs typeface="Times New Roman" panose="02020603050405020304" pitchFamily="18" charset="0"/>
              </a:rPr>
              <a:t>隨機採樣 </a:t>
            </a:r>
            <a:r>
              <a:rPr lang="en-US" altLang="zh-TW" sz="3200" dirty="0">
                <a:latin typeface="Times New Roman" panose="02020603050405020304" pitchFamily="18" charset="0"/>
                <a:cs typeface="Times New Roman" panose="02020603050405020304" pitchFamily="18" charset="0"/>
              </a:rPr>
              <a:t>(Random Sampling)</a:t>
            </a:r>
          </a:p>
          <a:p>
            <a:pPr marL="413384">
              <a:lnSpc>
                <a:spcPct val="100000"/>
              </a:lnSpc>
              <a:spcBef>
                <a:spcPts val="1914"/>
              </a:spcBef>
            </a:pPr>
            <a:r>
              <a:rPr lang="zh-TW" altLang="en-US" sz="3200" dirty="0">
                <a:latin typeface="Times New Roman" panose="02020603050405020304" pitchFamily="18" charset="0"/>
                <a:cs typeface="Times New Roman" panose="02020603050405020304" pitchFamily="18" charset="0"/>
              </a:rPr>
              <a:t>　　</a:t>
            </a:r>
            <a:r>
              <a:rPr lang="en-US" altLang="zh-TW" sz="3200" dirty="0">
                <a:latin typeface="Times New Roman" panose="02020603050405020304" pitchFamily="18" charset="0"/>
                <a:cs typeface="Times New Roman" panose="02020603050405020304" pitchFamily="18" charset="0"/>
              </a:rPr>
              <a:t>        </a:t>
            </a:r>
            <a:r>
              <a:rPr lang="zh-TW" altLang="en-US" sz="3200" dirty="0">
                <a:latin typeface="Times New Roman" panose="02020603050405020304" pitchFamily="18" charset="0"/>
                <a:cs typeface="Times New Roman" panose="02020603050405020304" pitchFamily="18" charset="0"/>
              </a:rPr>
              <a:t>為 </a:t>
            </a:r>
            <a:r>
              <a:rPr lang="en-US" altLang="zh-TW" sz="3200" dirty="0" err="1">
                <a:latin typeface="Times New Roman" panose="02020603050405020304" pitchFamily="18" charset="0"/>
                <a:cs typeface="Times New Roman" panose="02020603050405020304" pitchFamily="18" charset="0"/>
              </a:rPr>
              <a:t>RandLA</a:t>
            </a:r>
            <a:r>
              <a:rPr lang="en-US" altLang="zh-TW" sz="3200" dirty="0">
                <a:latin typeface="Times New Roman" panose="02020603050405020304" pitchFamily="18" charset="0"/>
                <a:cs typeface="Times New Roman" panose="02020603050405020304" pitchFamily="18" charset="0"/>
              </a:rPr>
              <a:t>-Net </a:t>
            </a:r>
            <a:r>
              <a:rPr lang="zh-TW" altLang="en-US" sz="3200" dirty="0">
                <a:latin typeface="Times New Roman" panose="02020603050405020304" pitchFamily="18" charset="0"/>
                <a:cs typeface="Times New Roman" panose="02020603050405020304" pitchFamily="18" charset="0"/>
              </a:rPr>
              <a:t>預設的採樣方式。</a:t>
            </a:r>
            <a:br>
              <a:rPr lang="en-US" altLang="zh-TW" sz="3200" dirty="0">
                <a:latin typeface="Times New Roman" panose="02020603050405020304" pitchFamily="18" charset="0"/>
                <a:cs typeface="Times New Roman" panose="02020603050405020304" pitchFamily="18" charset="0"/>
              </a:rPr>
            </a:br>
            <a:r>
              <a:rPr lang="zh-TW" altLang="en-US" sz="3200" dirty="0">
                <a:latin typeface="Times New Roman" panose="02020603050405020304" pitchFamily="18" charset="0"/>
                <a:cs typeface="Times New Roman" panose="02020603050405020304" pitchFamily="18" charset="0"/>
              </a:rPr>
              <a:t>　　</a:t>
            </a:r>
            <a:r>
              <a:rPr lang="en-US" altLang="zh-TW" sz="3200" dirty="0">
                <a:latin typeface="Times New Roman" panose="02020603050405020304" pitchFamily="18" charset="0"/>
                <a:cs typeface="Times New Roman" panose="02020603050405020304" pitchFamily="18" charset="0"/>
              </a:rPr>
              <a:t>C. </a:t>
            </a:r>
            <a:r>
              <a:rPr lang="zh-TW" altLang="en-US" sz="3200" dirty="0">
                <a:latin typeface="Times New Roman" panose="02020603050405020304" pitchFamily="18" charset="0"/>
                <a:cs typeface="Times New Roman" panose="02020603050405020304" pitchFamily="18" charset="0"/>
              </a:rPr>
              <a:t>最遠點採樣 </a:t>
            </a:r>
            <a:r>
              <a:rPr lang="en-US" altLang="zh-TW" sz="3200" dirty="0">
                <a:latin typeface="Times New Roman" panose="02020603050405020304" pitchFamily="18" charset="0"/>
                <a:cs typeface="Times New Roman" panose="02020603050405020304" pitchFamily="18" charset="0"/>
              </a:rPr>
              <a:t>(Farthest Point Sampling)</a:t>
            </a:r>
            <a:br>
              <a:rPr lang="en-US" altLang="zh-TW" sz="3200" dirty="0">
                <a:latin typeface="Times New Roman" panose="02020603050405020304" pitchFamily="18" charset="0"/>
                <a:cs typeface="Times New Roman" panose="02020603050405020304" pitchFamily="18" charset="0"/>
              </a:rPr>
            </a:br>
            <a:r>
              <a:rPr lang="zh-TW" altLang="en-US" sz="3200" dirty="0">
                <a:latin typeface="Times New Roman" panose="02020603050405020304" pitchFamily="18" charset="0"/>
                <a:cs typeface="Times New Roman" panose="02020603050405020304" pitchFamily="18" charset="0"/>
              </a:rPr>
              <a:t>　　　　每次挑選最遠點作為採樣點，故而達到採樣均勻的結果。</a:t>
            </a:r>
            <a:endParaRPr lang="en-US" altLang="zh-TW" sz="3200" dirty="0">
              <a:latin typeface="Times New Roman" panose="02020603050405020304" pitchFamily="18" charset="0"/>
              <a:cs typeface="Times New Roman" panose="02020603050405020304" pitchFamily="18" charset="0"/>
            </a:endParaRPr>
          </a:p>
        </p:txBody>
      </p:sp>
      <p:pic>
        <p:nvPicPr>
          <p:cNvPr id="14" name="Picture 6">
            <a:extLst>
              <a:ext uri="{FF2B5EF4-FFF2-40B4-BE49-F238E27FC236}">
                <a16:creationId xmlns:a16="http://schemas.microsoft.com/office/drawing/2014/main" id="{5D606CC5-6030-6B7F-DC73-25C9A9A29C20}"/>
              </a:ext>
            </a:extLst>
          </p:cNvPr>
          <p:cNvPicPr>
            <a:picLocks noChangeAspect="1"/>
          </p:cNvPicPr>
          <p:nvPr/>
        </p:nvPicPr>
        <p:blipFill>
          <a:blip r:embed="rId5"/>
          <a:stretch>
            <a:fillRect/>
          </a:stretch>
        </p:blipFill>
        <p:spPr>
          <a:xfrm>
            <a:off x="503691" y="37480320"/>
            <a:ext cx="5561830" cy="3403508"/>
          </a:xfrm>
          <a:prstGeom prst="rect">
            <a:avLst/>
          </a:prstGeom>
        </p:spPr>
      </p:pic>
      <p:pic>
        <p:nvPicPr>
          <p:cNvPr id="15" name="Picture 7">
            <a:extLst>
              <a:ext uri="{FF2B5EF4-FFF2-40B4-BE49-F238E27FC236}">
                <a16:creationId xmlns:a16="http://schemas.microsoft.com/office/drawing/2014/main" id="{BA9C0585-6757-8415-F637-17B8BDCD36D3}"/>
              </a:ext>
            </a:extLst>
          </p:cNvPr>
          <p:cNvPicPr>
            <a:picLocks noChangeAspect="1"/>
          </p:cNvPicPr>
          <p:nvPr/>
        </p:nvPicPr>
        <p:blipFill>
          <a:blip r:embed="rId6"/>
          <a:stretch>
            <a:fillRect/>
          </a:stretch>
        </p:blipFill>
        <p:spPr>
          <a:xfrm>
            <a:off x="5993116" y="37582337"/>
            <a:ext cx="10008800" cy="3115842"/>
          </a:xfrm>
          <a:prstGeom prst="rect">
            <a:avLst/>
          </a:prstGeom>
        </p:spPr>
      </p:pic>
      <p:sp>
        <p:nvSpPr>
          <p:cNvPr id="16" name="object 9">
            <a:extLst>
              <a:ext uri="{FF2B5EF4-FFF2-40B4-BE49-F238E27FC236}">
                <a16:creationId xmlns:a16="http://schemas.microsoft.com/office/drawing/2014/main" id="{51ECE671-4174-A30A-FA61-929F74B33D0D}"/>
              </a:ext>
            </a:extLst>
          </p:cNvPr>
          <p:cNvSpPr txBox="1"/>
          <p:nvPr/>
        </p:nvSpPr>
        <p:spPr>
          <a:xfrm>
            <a:off x="503691" y="40913325"/>
            <a:ext cx="15690037" cy="2015936"/>
          </a:xfrm>
          <a:prstGeom prst="rect">
            <a:avLst/>
          </a:prstGeom>
        </p:spPr>
        <p:txBody>
          <a:bodyPr vert="horz" wrap="square" lIns="0" tIns="45720" rIns="0" bIns="0" rtlCol="0">
            <a:spAutoFit/>
          </a:bodyPr>
          <a:lstStyle/>
          <a:p>
            <a:pPr marL="12700">
              <a:lnSpc>
                <a:spcPct val="100000"/>
              </a:lnSpc>
              <a:spcBef>
                <a:spcPts val="360"/>
              </a:spcBef>
            </a:pPr>
            <a:r>
              <a:rPr sz="3200" dirty="0">
                <a:latin typeface="Times New Roman" panose="02020603050405020304" pitchFamily="18" charset="0"/>
                <a:cs typeface="Times New Roman" panose="02020603050405020304" pitchFamily="18" charset="0"/>
              </a:rPr>
              <a:t>(3)</a:t>
            </a:r>
            <a:r>
              <a:rPr lang="zh-TW" altLang="en-US" sz="3200" dirty="0">
                <a:latin typeface="Times New Roman" panose="02020603050405020304" pitchFamily="18" charset="0"/>
                <a:cs typeface="Times New Roman" panose="02020603050405020304" pitchFamily="18" charset="0"/>
              </a:rPr>
              <a:t>模型與點雲可視化</a:t>
            </a:r>
            <a:br>
              <a:rPr lang="en-US" altLang="zh-TW" sz="3200" dirty="0">
                <a:latin typeface="Times New Roman" panose="02020603050405020304" pitchFamily="18" charset="0"/>
                <a:cs typeface="Times New Roman" panose="02020603050405020304" pitchFamily="18" charset="0"/>
              </a:rPr>
            </a:br>
            <a:r>
              <a:rPr lang="zh-TW" altLang="en-US" sz="3200" dirty="0">
                <a:latin typeface="Times New Roman" panose="02020603050405020304" pitchFamily="18" charset="0"/>
                <a:cs typeface="Times New Roman" panose="02020603050405020304" pitchFamily="18" charset="0"/>
              </a:rPr>
              <a:t>　　點雲可視化可以讓我們簡易的察看驗證集與測試集在我們預測的表現下正解的差別，從⽽觀察出模型在哪些部分的預測需要加強，有助於我們了解對模型進⾏改良的⽅向。</a:t>
            </a:r>
            <a:endParaRPr sz="3200" b="1" dirty="0">
              <a:latin typeface="Times New Roman" panose="02020603050405020304" pitchFamily="18" charset="0"/>
              <a:cs typeface="Times New Roman" panose="02020603050405020304" pitchFamily="18" charset="0"/>
            </a:endParaRPr>
          </a:p>
        </p:txBody>
      </p:sp>
      <p:pic>
        <p:nvPicPr>
          <p:cNvPr id="17" name="Picture 8">
            <a:extLst>
              <a:ext uri="{FF2B5EF4-FFF2-40B4-BE49-F238E27FC236}">
                <a16:creationId xmlns:a16="http://schemas.microsoft.com/office/drawing/2014/main" id="{B9F7518E-2F14-8D01-48EC-48321DBCAB78}"/>
              </a:ext>
            </a:extLst>
          </p:cNvPr>
          <p:cNvPicPr>
            <a:picLocks noChangeAspect="1"/>
          </p:cNvPicPr>
          <p:nvPr/>
        </p:nvPicPr>
        <p:blipFill>
          <a:blip r:embed="rId7"/>
          <a:stretch>
            <a:fillRect/>
          </a:stretch>
        </p:blipFill>
        <p:spPr>
          <a:xfrm>
            <a:off x="17045614" y="8970754"/>
            <a:ext cx="15057119" cy="4175760"/>
          </a:xfrm>
          <a:prstGeom prst="rect">
            <a:avLst/>
          </a:prstGeom>
        </p:spPr>
      </p:pic>
      <p:pic>
        <p:nvPicPr>
          <p:cNvPr id="18" name="Picture 10">
            <a:extLst>
              <a:ext uri="{FF2B5EF4-FFF2-40B4-BE49-F238E27FC236}">
                <a16:creationId xmlns:a16="http://schemas.microsoft.com/office/drawing/2014/main" id="{67D849A4-AC30-6822-BF94-D6379679B020}"/>
              </a:ext>
            </a:extLst>
          </p:cNvPr>
          <p:cNvPicPr>
            <a:picLocks noChangeAspect="1"/>
          </p:cNvPicPr>
          <p:nvPr/>
        </p:nvPicPr>
        <p:blipFill rotWithShape="1">
          <a:blip r:embed="rId8"/>
          <a:srcRect b="40304"/>
          <a:stretch/>
        </p:blipFill>
        <p:spPr>
          <a:xfrm>
            <a:off x="19877590" y="18506381"/>
            <a:ext cx="8747759" cy="2347207"/>
          </a:xfrm>
          <a:prstGeom prst="rect">
            <a:avLst/>
          </a:prstGeom>
        </p:spPr>
      </p:pic>
      <p:sp>
        <p:nvSpPr>
          <p:cNvPr id="19" name="object 10">
            <a:extLst>
              <a:ext uri="{FF2B5EF4-FFF2-40B4-BE49-F238E27FC236}">
                <a16:creationId xmlns:a16="http://schemas.microsoft.com/office/drawing/2014/main" id="{132870A6-779B-8116-C1D6-3059E6CD5939}"/>
              </a:ext>
            </a:extLst>
          </p:cNvPr>
          <p:cNvSpPr txBox="1"/>
          <p:nvPr/>
        </p:nvSpPr>
        <p:spPr>
          <a:xfrm>
            <a:off x="16567121" y="13716731"/>
            <a:ext cx="15830579" cy="4492255"/>
          </a:xfrm>
          <a:prstGeom prst="rect">
            <a:avLst/>
          </a:prstGeom>
        </p:spPr>
        <p:txBody>
          <a:bodyPr vert="horz" wrap="square" lIns="0" tIns="59690" rIns="0" bIns="0" rtlCol="0">
            <a:spAutoFit/>
          </a:bodyPr>
          <a:lstStyle/>
          <a:p>
            <a:pPr marL="12700">
              <a:lnSpc>
                <a:spcPct val="100000"/>
              </a:lnSpc>
              <a:spcBef>
                <a:spcPts val="470"/>
              </a:spcBef>
            </a:pPr>
            <a:r>
              <a:rPr sz="3200" b="1" dirty="0">
                <a:latin typeface="Times New Roman" panose="02020603050405020304" pitchFamily="18" charset="0"/>
                <a:cs typeface="Times New Roman" panose="02020603050405020304" pitchFamily="18" charset="0"/>
              </a:rPr>
              <a:t>2.</a:t>
            </a:r>
            <a:r>
              <a:rPr sz="3200" b="1" spc="40" dirty="0">
                <a:latin typeface="Times New Roman" panose="02020603050405020304" pitchFamily="18" charset="0"/>
                <a:cs typeface="Times New Roman" panose="02020603050405020304" pitchFamily="18" charset="0"/>
              </a:rPr>
              <a:t> </a:t>
            </a:r>
            <a:r>
              <a:rPr sz="3200" b="1" dirty="0">
                <a:latin typeface="Times New Roman" panose="02020603050405020304" pitchFamily="18" charset="0"/>
                <a:cs typeface="Times New Roman" panose="02020603050405020304" pitchFamily="18" charset="0"/>
              </a:rPr>
              <a:t>BEV-Seg-</a:t>
            </a:r>
            <a:r>
              <a:rPr sz="3200" b="1" spc="-25" dirty="0">
                <a:latin typeface="Times New Roman" panose="02020603050405020304" pitchFamily="18" charset="0"/>
                <a:cs typeface="Times New Roman" panose="02020603050405020304" pitchFamily="18" charset="0"/>
              </a:rPr>
              <a:t>Net</a:t>
            </a:r>
            <a:br>
              <a:rPr lang="en-US" altLang="zh-TW" sz="3200" b="1" spc="-25" dirty="0">
                <a:latin typeface="Times New Roman" panose="02020603050405020304" pitchFamily="18" charset="0"/>
                <a:cs typeface="Times New Roman" panose="02020603050405020304" pitchFamily="18" charset="0"/>
              </a:rPr>
            </a:br>
            <a:r>
              <a:rPr lang="zh-TW" altLang="en-US" sz="3200" b="1" spc="-25" dirty="0">
                <a:latin typeface="Times New Roman" panose="02020603050405020304" pitchFamily="18" charset="0"/>
                <a:cs typeface="Times New Roman" panose="02020603050405020304" pitchFamily="18" charset="0"/>
              </a:rPr>
              <a:t>       </a:t>
            </a:r>
            <a:r>
              <a:rPr lang="en-US" altLang="zh-TW" sz="3200" dirty="0">
                <a:latin typeface="Times New Roman" panose="02020603050405020304" pitchFamily="18" charset="0"/>
                <a:cs typeface="Times New Roman" panose="02020603050405020304" pitchFamily="18" charset="0"/>
              </a:rPr>
              <a:t>BEV-Seg-Net</a:t>
            </a:r>
            <a:r>
              <a:rPr lang="zh-TW" altLang="en-US" sz="3200" dirty="0">
                <a:latin typeface="Times New Roman" panose="02020603050405020304" pitchFamily="18" charset="0"/>
                <a:cs typeface="Times New Roman" panose="02020603050405020304" pitchFamily="18" charset="0"/>
              </a:rPr>
              <a:t>先將</a:t>
            </a:r>
            <a:r>
              <a:rPr lang="en-US" altLang="zh-TW" sz="3200" dirty="0">
                <a:latin typeface="Times New Roman" panose="02020603050405020304" pitchFamily="18" charset="0"/>
                <a:cs typeface="Times New Roman" panose="02020603050405020304" pitchFamily="18" charset="0"/>
              </a:rPr>
              <a:t>3D </a:t>
            </a:r>
            <a:r>
              <a:rPr lang="zh-TW" altLang="en-US" sz="3200" dirty="0">
                <a:latin typeface="Times New Roman" panose="02020603050405020304" pitchFamily="18" charset="0"/>
                <a:cs typeface="Times New Roman" panose="02020603050405020304" pitchFamily="18" charset="0"/>
              </a:rPr>
              <a:t>點雲投影⾄</a:t>
            </a:r>
            <a:r>
              <a:rPr lang="en-US" altLang="zh-TW" sz="3200" dirty="0">
                <a:latin typeface="Times New Roman" panose="02020603050405020304" pitchFamily="18" charset="0"/>
                <a:cs typeface="Times New Roman" panose="02020603050405020304" pitchFamily="18" charset="0"/>
              </a:rPr>
              <a:t>2D </a:t>
            </a:r>
            <a:r>
              <a:rPr lang="zh-TW" altLang="en-US" sz="3200" dirty="0">
                <a:latin typeface="Times New Roman" panose="02020603050405020304" pitchFamily="18" charset="0"/>
                <a:cs typeface="Times New Roman" panose="02020603050405020304" pitchFamily="18" charset="0"/>
              </a:rPr>
              <a:t>的鳥瞰圖，以 </a:t>
            </a:r>
            <a:r>
              <a:rPr lang="en-US" altLang="zh-TW" sz="3200" dirty="0">
                <a:latin typeface="Times New Roman" panose="02020603050405020304" pitchFamily="18" charset="0"/>
                <a:cs typeface="Times New Roman" panose="02020603050405020304" pitchFamily="18" charset="0"/>
              </a:rPr>
              <a:t>2D </a:t>
            </a:r>
            <a:r>
              <a:rPr lang="zh-TW" altLang="en-US" sz="3200" dirty="0">
                <a:latin typeface="Times New Roman" panose="02020603050405020304" pitchFamily="18" charset="0"/>
                <a:cs typeface="Times New Roman" panose="02020603050405020304" pitchFamily="18" charset="0"/>
              </a:rPr>
              <a:t>形式做語義分割，再重 新將分類映射回 </a:t>
            </a:r>
            <a:r>
              <a:rPr lang="en-US" altLang="zh-TW" sz="3200" dirty="0">
                <a:latin typeface="Times New Roman" panose="02020603050405020304" pitchFamily="18" charset="0"/>
                <a:cs typeface="Times New Roman" panose="02020603050405020304" pitchFamily="18" charset="0"/>
              </a:rPr>
              <a:t>3D </a:t>
            </a:r>
            <a:r>
              <a:rPr lang="zh-TW" altLang="en-US" sz="3200" dirty="0">
                <a:latin typeface="Times New Roman" panose="02020603050405020304" pitchFamily="18" charset="0"/>
                <a:cs typeface="Times New Roman" panose="02020603050405020304" pitchFamily="18" charset="0"/>
              </a:rPr>
              <a:t>的點雲。</a:t>
            </a:r>
            <a:r>
              <a:rPr lang="en-US" altLang="zh-TW" sz="3200" dirty="0">
                <a:latin typeface="Times New Roman" panose="02020603050405020304" pitchFamily="18" charset="0"/>
                <a:cs typeface="Times New Roman" panose="02020603050405020304" pitchFamily="18" charset="0"/>
              </a:rPr>
              <a:t>BEV-Seg-Net </a:t>
            </a:r>
            <a:r>
              <a:rPr lang="zh-TW" altLang="en-US" sz="3200" dirty="0">
                <a:latin typeface="Times New Roman" panose="02020603050405020304" pitchFamily="18" charset="0"/>
                <a:cs typeface="Times New Roman" panose="02020603050405020304" pitchFamily="18" charset="0"/>
              </a:rPr>
              <a:t>的主要結構有⿃瞰圖投影和</a:t>
            </a:r>
            <a:r>
              <a:rPr lang="en-US" altLang="zh-TW" sz="3200" dirty="0">
                <a:latin typeface="Times New Roman" panose="02020603050405020304" pitchFamily="18" charset="0"/>
                <a:cs typeface="Times New Roman" panose="02020603050405020304" pitchFamily="18" charset="0"/>
              </a:rPr>
              <a:t>2D</a:t>
            </a:r>
            <a:r>
              <a:rPr lang="zh-TW" altLang="en-US" sz="3200" dirty="0">
                <a:latin typeface="Times New Roman" panose="02020603050405020304" pitchFamily="18" charset="0"/>
                <a:cs typeface="Times New Roman" panose="02020603050405020304" pitchFamily="18" charset="0"/>
              </a:rPr>
              <a:t>多模態分割。</a:t>
            </a:r>
            <a:br>
              <a:rPr lang="en-US" altLang="zh-TW" sz="3200" dirty="0">
                <a:latin typeface="Times New Roman" panose="02020603050405020304" pitchFamily="18" charset="0"/>
                <a:cs typeface="Times New Roman" panose="02020603050405020304" pitchFamily="18" charset="0"/>
              </a:rPr>
            </a:br>
            <a:r>
              <a:rPr lang="en-US" altLang="zh-TW" sz="3200" dirty="0">
                <a:latin typeface="Times New Roman" panose="02020603050405020304" pitchFamily="18" charset="0"/>
                <a:cs typeface="Times New Roman" panose="02020603050405020304" pitchFamily="18" charset="0"/>
              </a:rPr>
              <a:t>(1) </a:t>
            </a:r>
            <a:r>
              <a:rPr lang="zh-TW" altLang="en-US" sz="3200" dirty="0">
                <a:latin typeface="Times New Roman" panose="02020603050405020304" pitchFamily="18" charset="0"/>
                <a:cs typeface="Times New Roman" panose="02020603050405020304" pitchFamily="18" charset="0"/>
              </a:rPr>
              <a:t>輸入圖像</a:t>
            </a:r>
            <a:r>
              <a:rPr lang="en-US" altLang="zh-TW" sz="3200" dirty="0">
                <a:latin typeface="Times New Roman" panose="02020603050405020304" pitchFamily="18" charset="0"/>
                <a:cs typeface="Times New Roman" panose="02020603050405020304" pitchFamily="18" charset="0"/>
              </a:rPr>
              <a:t>⼤⼩ </a:t>
            </a:r>
            <a:br>
              <a:rPr lang="en-US" altLang="zh-TW" sz="3200" dirty="0">
                <a:latin typeface="Times New Roman" panose="02020603050405020304" pitchFamily="18" charset="0"/>
                <a:cs typeface="Times New Roman" panose="02020603050405020304" pitchFamily="18" charset="0"/>
              </a:rPr>
            </a:br>
            <a:r>
              <a:rPr lang="zh-TW" altLang="en-US" sz="3200" dirty="0">
                <a:latin typeface="Times New Roman" panose="02020603050405020304" pitchFamily="18" charset="0"/>
                <a:cs typeface="Times New Roman" panose="02020603050405020304" pitchFamily="18" charset="0"/>
              </a:rPr>
              <a:t>         由於 </a:t>
            </a:r>
            <a:r>
              <a:rPr lang="en-US" altLang="zh-TW" sz="3200" dirty="0">
                <a:latin typeface="Times New Roman" panose="02020603050405020304" pitchFamily="18" charset="0"/>
                <a:cs typeface="Times New Roman" panose="02020603050405020304" pitchFamily="18" charset="0"/>
              </a:rPr>
              <a:t>GPU </a:t>
            </a:r>
            <a:r>
              <a:rPr lang="zh-TW" altLang="en-US" sz="3200" dirty="0">
                <a:latin typeface="Times New Roman" panose="02020603050405020304" pitchFamily="18" charset="0"/>
                <a:cs typeface="Times New Roman" panose="02020603050405020304" pitchFamily="18" charset="0"/>
              </a:rPr>
              <a:t>的硬體限制，我們對論⽂中的原始尺⼨（</a:t>
            </a:r>
            <a:r>
              <a:rPr lang="en-US" altLang="zh-TW" sz="3200" dirty="0">
                <a:latin typeface="Times New Roman" panose="02020603050405020304" pitchFamily="18" charset="0"/>
                <a:cs typeface="Times New Roman" panose="02020603050405020304" pitchFamily="18" charset="0"/>
              </a:rPr>
              <a:t>500x500</a:t>
            </a:r>
            <a:r>
              <a:rPr lang="zh-TW" altLang="en-US" sz="3200" dirty="0">
                <a:latin typeface="Times New Roman" panose="02020603050405020304" pitchFamily="18" charset="0"/>
                <a:cs typeface="Times New Roman" panose="02020603050405020304" pitchFamily="18" charset="0"/>
              </a:rPr>
              <a:t>）進⾏縮放到三種⼤⼩，分別是</a:t>
            </a:r>
            <a:r>
              <a:rPr lang="en-US" altLang="zh-TW" sz="3200" dirty="0">
                <a:latin typeface="Times New Roman" panose="02020603050405020304" pitchFamily="18" charset="0"/>
                <a:cs typeface="Times New Roman" panose="02020603050405020304" pitchFamily="18" charset="0"/>
              </a:rPr>
              <a:t>100x100</a:t>
            </a:r>
            <a:r>
              <a:rPr lang="zh-TW" altLang="en-US" sz="3200" dirty="0">
                <a:latin typeface="Times New Roman" panose="02020603050405020304" pitchFamily="18" charset="0"/>
                <a:cs typeface="Times New Roman" panose="02020603050405020304" pitchFamily="18" charset="0"/>
              </a:rPr>
              <a:t>、</a:t>
            </a:r>
            <a:r>
              <a:rPr lang="en-US" altLang="zh-TW" sz="3200" dirty="0">
                <a:latin typeface="Times New Roman" panose="02020603050405020304" pitchFamily="18" charset="0"/>
                <a:cs typeface="Times New Roman" panose="02020603050405020304" pitchFamily="18" charset="0"/>
              </a:rPr>
              <a:t>200x200</a:t>
            </a:r>
            <a:r>
              <a:rPr lang="zh-TW" altLang="en-US" sz="3200" dirty="0">
                <a:latin typeface="Times New Roman" panose="02020603050405020304" pitchFamily="18" charset="0"/>
                <a:cs typeface="Times New Roman" panose="02020603050405020304" pitchFamily="18" charset="0"/>
              </a:rPr>
              <a:t>和</a:t>
            </a:r>
            <a:r>
              <a:rPr lang="en-US" altLang="zh-TW" sz="3200" dirty="0">
                <a:latin typeface="Times New Roman" panose="02020603050405020304" pitchFamily="18" charset="0"/>
                <a:cs typeface="Times New Roman" panose="02020603050405020304" pitchFamily="18" charset="0"/>
              </a:rPr>
              <a:t>300x300</a:t>
            </a:r>
            <a:r>
              <a:rPr lang="zh-TW" altLang="en-US" sz="3200" dirty="0">
                <a:latin typeface="Times New Roman" panose="02020603050405020304" pitchFamily="18" charset="0"/>
                <a:cs typeface="Times New Roman" panose="02020603050405020304" pitchFamily="18" charset="0"/>
              </a:rPr>
              <a:t>。 </a:t>
            </a:r>
            <a:br>
              <a:rPr lang="en-US" altLang="zh-TW" sz="3200" dirty="0">
                <a:latin typeface="Times New Roman" panose="02020603050405020304" pitchFamily="18" charset="0"/>
                <a:cs typeface="Times New Roman" panose="02020603050405020304" pitchFamily="18" charset="0"/>
              </a:rPr>
            </a:br>
            <a:r>
              <a:rPr lang="en-US" altLang="zh-TW" sz="3200" dirty="0">
                <a:latin typeface="Times New Roman" panose="02020603050405020304" pitchFamily="18" charset="0"/>
                <a:cs typeface="Times New Roman" panose="02020603050405020304" pitchFamily="18" charset="0"/>
              </a:rPr>
              <a:t>(2) </a:t>
            </a:r>
            <a:r>
              <a:rPr lang="zh-TW" altLang="en-US" sz="3200" dirty="0">
                <a:latin typeface="Times New Roman" panose="02020603050405020304" pitchFamily="18" charset="0"/>
                <a:cs typeface="Times New Roman" panose="02020603050405020304" pitchFamily="18" charset="0"/>
              </a:rPr>
              <a:t>輸入圖像僅使⽤ </a:t>
            </a:r>
            <a:r>
              <a:rPr lang="en-US" altLang="zh-TW" sz="3200" dirty="0">
                <a:latin typeface="Times New Roman" panose="02020603050405020304" pitchFamily="18" charset="0"/>
                <a:cs typeface="Times New Roman" panose="02020603050405020304" pitchFamily="18" charset="0"/>
              </a:rPr>
              <a:t>R</a:t>
            </a:r>
            <a:r>
              <a:rPr lang="zh-TW" altLang="en-US" sz="3200" dirty="0">
                <a:latin typeface="Times New Roman" panose="02020603050405020304" pitchFamily="18" charset="0"/>
                <a:cs typeface="Times New Roman" panose="02020603050405020304" pitchFamily="18" charset="0"/>
              </a:rPr>
              <a:t>、</a:t>
            </a:r>
            <a:r>
              <a:rPr lang="en-US" altLang="zh-TW" sz="3200" dirty="0">
                <a:latin typeface="Times New Roman" panose="02020603050405020304" pitchFamily="18" charset="0"/>
                <a:cs typeface="Times New Roman" panose="02020603050405020304" pitchFamily="18" charset="0"/>
              </a:rPr>
              <a:t>G</a:t>
            </a:r>
            <a:r>
              <a:rPr lang="zh-TW" altLang="en-US" sz="3200" dirty="0">
                <a:latin typeface="Times New Roman" panose="02020603050405020304" pitchFamily="18" charset="0"/>
                <a:cs typeface="Times New Roman" panose="02020603050405020304" pitchFamily="18" charset="0"/>
              </a:rPr>
              <a:t>、</a:t>
            </a:r>
            <a:r>
              <a:rPr lang="en-US" altLang="zh-TW" sz="3200" dirty="0">
                <a:latin typeface="Times New Roman" panose="02020603050405020304" pitchFamily="18" charset="0"/>
                <a:cs typeface="Times New Roman" panose="02020603050405020304" pitchFamily="18" charset="0"/>
              </a:rPr>
              <a:t>B </a:t>
            </a:r>
            <a:r>
              <a:rPr lang="zh-TW" altLang="en-US" sz="3200" dirty="0">
                <a:latin typeface="Times New Roman" panose="02020603050405020304" pitchFamily="18" charset="0"/>
                <a:cs typeface="Times New Roman" panose="02020603050405020304" pitchFamily="18" charset="0"/>
              </a:rPr>
              <a:t>三個通道</a:t>
            </a:r>
            <a:br>
              <a:rPr lang="en-US" altLang="zh-TW" sz="3200" dirty="0">
                <a:latin typeface="Times New Roman" panose="02020603050405020304" pitchFamily="18" charset="0"/>
                <a:cs typeface="Times New Roman" panose="02020603050405020304" pitchFamily="18" charset="0"/>
              </a:rPr>
            </a:br>
            <a:r>
              <a:rPr lang="zh-TW" altLang="en-US" sz="3200" dirty="0">
                <a:latin typeface="Times New Roman" panose="02020603050405020304" pitchFamily="18" charset="0"/>
                <a:cs typeface="Times New Roman" panose="02020603050405020304" pitchFamily="18" charset="0"/>
              </a:rPr>
              <a:t>         因為⿃瞰圖導致原本</a:t>
            </a:r>
            <a:r>
              <a:rPr lang="en-US" altLang="zh-TW" sz="3200" dirty="0">
                <a:latin typeface="Times New Roman" panose="02020603050405020304" pitchFamily="18" charset="0"/>
                <a:cs typeface="Times New Roman" panose="02020603050405020304" pitchFamily="18" charset="0"/>
              </a:rPr>
              <a:t>3D</a:t>
            </a:r>
            <a:r>
              <a:rPr lang="zh-TW" altLang="en-US" sz="3200" dirty="0">
                <a:latin typeface="Times New Roman" panose="02020603050405020304" pitchFamily="18" charset="0"/>
                <a:cs typeface="Times New Roman" panose="02020603050405020304" pitchFamily="18" charset="0"/>
              </a:rPr>
              <a:t>空間的物體缺少了⾼低差，於是我們增加了第四個通道，即為⾼度（</a:t>
            </a:r>
            <a:r>
              <a:rPr lang="en-US" altLang="zh-TW" sz="3200" dirty="0">
                <a:latin typeface="Times New Roman" panose="02020603050405020304" pitchFamily="18" charset="0"/>
                <a:cs typeface="Times New Roman" panose="02020603050405020304" pitchFamily="18" charset="0"/>
              </a:rPr>
              <a:t>Altitude</a:t>
            </a:r>
            <a:r>
              <a:rPr lang="zh-TW" altLang="en-US" sz="3200" dirty="0">
                <a:latin typeface="Times New Roman" panose="02020603050405020304" pitchFamily="18" charset="0"/>
                <a:cs typeface="Times New Roman" panose="02020603050405020304" pitchFamily="18" charset="0"/>
              </a:rPr>
              <a:t>）來做訓練 。</a:t>
            </a:r>
            <a:endParaRPr sz="3200" dirty="0">
              <a:latin typeface="Times New Roman" panose="02020603050405020304" pitchFamily="18" charset="0"/>
              <a:cs typeface="Times New Roman" panose="02020603050405020304" pitchFamily="18" charset="0"/>
            </a:endParaRPr>
          </a:p>
        </p:txBody>
      </p:sp>
      <p:pic>
        <p:nvPicPr>
          <p:cNvPr id="20" name="Picture 3">
            <a:extLst>
              <a:ext uri="{FF2B5EF4-FFF2-40B4-BE49-F238E27FC236}">
                <a16:creationId xmlns:a16="http://schemas.microsoft.com/office/drawing/2014/main" id="{4D3E98F3-4B54-C910-7B7C-C26F10E46C98}"/>
              </a:ext>
            </a:extLst>
          </p:cNvPr>
          <p:cNvPicPr>
            <a:picLocks noChangeAspect="1"/>
          </p:cNvPicPr>
          <p:nvPr/>
        </p:nvPicPr>
        <p:blipFill>
          <a:blip r:embed="rId3"/>
          <a:stretch>
            <a:fillRect/>
          </a:stretch>
        </p:blipFill>
        <p:spPr>
          <a:xfrm>
            <a:off x="20810220" y="21287394"/>
            <a:ext cx="6256020" cy="1455420"/>
          </a:xfrm>
          <a:prstGeom prst="rect">
            <a:avLst/>
          </a:prstGeom>
        </p:spPr>
      </p:pic>
      <p:sp>
        <p:nvSpPr>
          <p:cNvPr id="21" name="文字方塊 20">
            <a:extLst>
              <a:ext uri="{FF2B5EF4-FFF2-40B4-BE49-F238E27FC236}">
                <a16:creationId xmlns:a16="http://schemas.microsoft.com/office/drawing/2014/main" id="{C4B3AD51-7094-ED32-3742-C7425D35849C}"/>
              </a:ext>
            </a:extLst>
          </p:cNvPr>
          <p:cNvSpPr txBox="1"/>
          <p:nvPr/>
        </p:nvSpPr>
        <p:spPr>
          <a:xfrm>
            <a:off x="21633166" y="21287394"/>
            <a:ext cx="4925030" cy="1323439"/>
          </a:xfrm>
          <a:prstGeom prst="rect">
            <a:avLst/>
          </a:prstGeom>
          <a:noFill/>
        </p:spPr>
        <p:txBody>
          <a:bodyPr wrap="square">
            <a:spAutoFit/>
          </a:bodyPr>
          <a:lstStyle/>
          <a:p>
            <a:pPr marR="135890" algn="ctr">
              <a:lnSpc>
                <a:spcPct val="100000"/>
              </a:lnSpc>
              <a:spcBef>
                <a:spcPts val="95"/>
              </a:spcBef>
            </a:pPr>
            <a:r>
              <a:rPr lang="zh-TW" altLang="en-US" sz="8000" spc="-375" dirty="0">
                <a:solidFill>
                  <a:srgbClr val="FFFFFF"/>
                </a:solidFill>
                <a:latin typeface="Times New Roman" panose="02020603050405020304" pitchFamily="18" charset="0"/>
                <a:ea typeface="標楷體" panose="03000509000000000000" pitchFamily="65" charset="-120"/>
                <a:cs typeface="Times New Roman" panose="02020603050405020304" pitchFamily="18" charset="0"/>
              </a:rPr>
              <a:t>實驗結果</a:t>
            </a:r>
            <a:endParaRPr lang="zh-TW" altLang="en-US" sz="80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22" name="文字方塊 21">
            <a:extLst>
              <a:ext uri="{FF2B5EF4-FFF2-40B4-BE49-F238E27FC236}">
                <a16:creationId xmlns:a16="http://schemas.microsoft.com/office/drawing/2014/main" id="{8AFF4B63-C49B-C652-3856-0312BAB74C94}"/>
              </a:ext>
            </a:extLst>
          </p:cNvPr>
          <p:cNvSpPr txBox="1"/>
          <p:nvPr/>
        </p:nvSpPr>
        <p:spPr>
          <a:xfrm>
            <a:off x="16201413" y="22770365"/>
            <a:ext cx="16202024" cy="67710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443230">
              <a:lnSpc>
                <a:spcPct val="100000"/>
              </a:lnSpc>
              <a:spcBef>
                <a:spcPts val="1040"/>
              </a:spcBef>
            </a:pPr>
            <a:r>
              <a:rPr lang="zh-TW" altLang="en-US" sz="3200" dirty="0">
                <a:latin typeface="Times New Roman" panose="02020603050405020304" pitchFamily="18" charset="0"/>
                <a:cs typeface="Times New Roman" panose="02020603050405020304" pitchFamily="18" charset="0"/>
              </a:rPr>
              <a:t>　　我們使⽤的評估指標為 </a:t>
            </a:r>
            <a:r>
              <a:rPr lang="en-US" altLang="zh-TW" sz="3200" dirty="0">
                <a:latin typeface="Times New Roman" panose="02020603050405020304" pitchFamily="18" charset="0"/>
                <a:cs typeface="Times New Roman" panose="02020603050405020304" pitchFamily="18" charset="0"/>
              </a:rPr>
              <a:t>Mean Intersection over Union </a:t>
            </a:r>
            <a:r>
              <a:rPr lang="zh-TW" altLang="en-US" sz="3200" dirty="0">
                <a:latin typeface="Times New Roman" panose="02020603050405020304" pitchFamily="18" charset="0"/>
                <a:cs typeface="Times New Roman" panose="02020603050405020304" pitchFamily="18" charset="0"/>
              </a:rPr>
              <a:t>（</a:t>
            </a:r>
            <a:r>
              <a:rPr lang="en-US" altLang="zh-TW" sz="3200" dirty="0" err="1">
                <a:latin typeface="Times New Roman" panose="02020603050405020304" pitchFamily="18" charset="0"/>
                <a:cs typeface="Times New Roman" panose="02020603050405020304" pitchFamily="18" charset="0"/>
              </a:rPr>
              <a:t>mIOU</a:t>
            </a:r>
            <a:r>
              <a:rPr lang="zh-TW" altLang="en-US" sz="3200" dirty="0">
                <a:latin typeface="Times New Roman" panose="02020603050405020304" pitchFamily="18" charset="0"/>
                <a:cs typeface="Times New Roman" panose="02020603050405020304" pitchFamily="18" charset="0"/>
              </a:rPr>
              <a:t>）。</a:t>
            </a:r>
            <a:br>
              <a:rPr lang="zh-TW" altLang="en-US" sz="3200" dirty="0">
                <a:latin typeface="Times New Roman" panose="02020603050405020304" pitchFamily="18" charset="0"/>
                <a:cs typeface="Times New Roman" panose="02020603050405020304" pitchFamily="18" charset="0"/>
              </a:rPr>
            </a:br>
            <a:r>
              <a:rPr lang="zh-TW" altLang="en-US" sz="3200" dirty="0">
                <a:latin typeface="Times New Roman" panose="02020603050405020304" pitchFamily="18" charset="0"/>
                <a:cs typeface="Times New Roman" panose="02020603050405020304" pitchFamily="18" charset="0"/>
              </a:rPr>
              <a:t>　　主硬設備為</a:t>
            </a:r>
            <a:r>
              <a:rPr lang="en-US" altLang="zh-TW" sz="3200" dirty="0">
                <a:latin typeface="Times New Roman" panose="02020603050405020304" pitchFamily="18" charset="0"/>
                <a:cs typeface="Times New Roman" panose="02020603050405020304" pitchFamily="18" charset="0"/>
              </a:rPr>
              <a:t>GPU</a:t>
            </a:r>
            <a:r>
              <a:rPr lang="zh-TW" altLang="en-US" sz="3200" dirty="0">
                <a:latin typeface="Times New Roman" panose="02020603050405020304" pitchFamily="18" charset="0"/>
                <a:cs typeface="Times New Roman" panose="02020603050405020304" pitchFamily="18" charset="0"/>
              </a:rPr>
              <a:t>：</a:t>
            </a:r>
            <a:r>
              <a:rPr lang="en-US" altLang="zh-TW" sz="3200" dirty="0">
                <a:latin typeface="Times New Roman" panose="02020603050405020304" pitchFamily="18" charset="0"/>
                <a:cs typeface="Times New Roman" panose="02020603050405020304" pitchFamily="18" charset="0"/>
              </a:rPr>
              <a:t>GeForce GTX 1080</a:t>
            </a:r>
            <a:r>
              <a:rPr lang="zh-TW" altLang="en-US" sz="3200" dirty="0">
                <a:latin typeface="Times New Roman" panose="02020603050405020304" pitchFamily="18" charset="0"/>
                <a:cs typeface="Times New Roman" panose="02020603050405020304" pitchFamily="18" charset="0"/>
              </a:rPr>
              <a:t>（</a:t>
            </a:r>
            <a:r>
              <a:rPr lang="en-US" altLang="zh-TW" sz="3200" dirty="0">
                <a:latin typeface="Times New Roman" panose="02020603050405020304" pitchFamily="18" charset="0"/>
                <a:cs typeface="Times New Roman" panose="02020603050405020304" pitchFamily="18" charset="0"/>
              </a:rPr>
              <a:t>VRAM 8GB</a:t>
            </a:r>
            <a:r>
              <a:rPr lang="zh-TW" altLang="en-US" sz="3200" dirty="0">
                <a:latin typeface="Times New Roman" panose="02020603050405020304" pitchFamily="18" charset="0"/>
                <a:cs typeface="Times New Roman" panose="02020603050405020304" pitchFamily="18" charset="0"/>
              </a:rPr>
              <a:t>）和</a:t>
            </a:r>
            <a:r>
              <a:rPr lang="en-US" altLang="zh-TW" sz="3200" dirty="0">
                <a:latin typeface="Times New Roman" panose="02020603050405020304" pitchFamily="18" charset="0"/>
                <a:cs typeface="Times New Roman" panose="02020603050405020304" pitchFamily="18" charset="0"/>
              </a:rPr>
              <a:t>GeForce GTX TITAN X</a:t>
            </a:r>
            <a:r>
              <a:rPr lang="zh-TW" altLang="en-US" sz="3200" dirty="0">
                <a:latin typeface="Times New Roman" panose="02020603050405020304" pitchFamily="18" charset="0"/>
                <a:cs typeface="Times New Roman" panose="02020603050405020304" pitchFamily="18" charset="0"/>
              </a:rPr>
              <a:t>（</a:t>
            </a:r>
            <a:r>
              <a:rPr lang="en-US" altLang="zh-TW" sz="3200" dirty="0">
                <a:latin typeface="Times New Roman" panose="02020603050405020304" pitchFamily="18" charset="0"/>
                <a:cs typeface="Times New Roman" panose="02020603050405020304" pitchFamily="18" charset="0"/>
              </a:rPr>
              <a:t>VRAM 12GB</a:t>
            </a:r>
            <a:r>
              <a:rPr lang="zh-TW" altLang="en-US" sz="3200" dirty="0">
                <a:latin typeface="Times New Roman" panose="02020603050405020304" pitchFamily="18" charset="0"/>
                <a:cs typeface="Times New Roman" panose="02020603050405020304" pitchFamily="18" charset="0"/>
              </a:rPr>
              <a:t>） </a:t>
            </a:r>
          </a:p>
          <a:p>
            <a:pPr marL="786130" indent="-342900">
              <a:lnSpc>
                <a:spcPct val="100000"/>
              </a:lnSpc>
              <a:spcBef>
                <a:spcPts val="1040"/>
              </a:spcBef>
              <a:buAutoNum type="arabicPeriod"/>
            </a:pPr>
            <a:r>
              <a:rPr lang="en-US" altLang="zh-TW" sz="3200" b="1" dirty="0" err="1">
                <a:latin typeface="Times New Roman" panose="02020603050405020304" pitchFamily="18" charset="0"/>
                <a:cs typeface="Times New Roman" panose="02020603050405020304" pitchFamily="18" charset="0"/>
              </a:rPr>
              <a:t>RandLA</a:t>
            </a:r>
            <a:r>
              <a:rPr lang="en-US" altLang="zh-TW" sz="3200" b="1" dirty="0">
                <a:latin typeface="Times New Roman" panose="02020603050405020304" pitchFamily="18" charset="0"/>
                <a:cs typeface="Times New Roman" panose="02020603050405020304" pitchFamily="18" charset="0"/>
              </a:rPr>
              <a:t>-Net</a:t>
            </a:r>
            <a:r>
              <a:rPr lang="en-US" altLang="zh-TW" sz="3200" dirty="0">
                <a:latin typeface="Times New Roman" panose="02020603050405020304" pitchFamily="18" charset="0"/>
                <a:cs typeface="Times New Roman" panose="02020603050405020304" pitchFamily="18" charset="0"/>
              </a:rPr>
              <a:t> </a:t>
            </a:r>
          </a:p>
          <a:p>
            <a:pPr marL="443230">
              <a:lnSpc>
                <a:spcPct val="100000"/>
              </a:lnSpc>
              <a:spcBef>
                <a:spcPts val="1040"/>
              </a:spcBef>
            </a:pPr>
            <a:r>
              <a:rPr lang="zh-TW" altLang="en-US" sz="3200" dirty="0">
                <a:latin typeface="Times New Roman" panose="02020603050405020304" pitchFamily="18" charset="0"/>
                <a:cs typeface="Times New Roman" panose="02020603050405020304" pitchFamily="18" charset="0"/>
              </a:rPr>
              <a:t>    我們試更改的三個變因其結果：</a:t>
            </a:r>
            <a:br>
              <a:rPr lang="zh-TW" altLang="en-US" sz="3200" dirty="0">
                <a:latin typeface="Times New Roman" panose="02020603050405020304" pitchFamily="18" charset="0"/>
                <a:cs typeface="Times New Roman" panose="02020603050405020304" pitchFamily="18" charset="0"/>
              </a:rPr>
            </a:br>
            <a:r>
              <a:rPr lang="en-US" altLang="zh-TW" sz="3200" dirty="0">
                <a:latin typeface="Times New Roman" panose="02020603050405020304" pitchFamily="18" charset="0"/>
                <a:cs typeface="Times New Roman" panose="02020603050405020304" pitchFamily="18" charset="0"/>
              </a:rPr>
              <a:t>1.</a:t>
            </a:r>
            <a:r>
              <a:rPr lang="zh-TW" altLang="en-US" sz="3200" dirty="0">
                <a:latin typeface="Times New Roman" panose="02020603050405020304" pitchFamily="18" charset="0"/>
                <a:cs typeface="Times New Roman" panose="02020603050405020304" pitchFamily="18" charset="0"/>
              </a:rPr>
              <a:t>資料增強：隨機平移、隨機縮放、增加⾼斯雜訊</a:t>
            </a:r>
            <a:br>
              <a:rPr lang="zh-TW" altLang="en-US" sz="3200" dirty="0">
                <a:latin typeface="Times New Roman" panose="02020603050405020304" pitchFamily="18" charset="0"/>
                <a:cs typeface="Times New Roman" panose="02020603050405020304" pitchFamily="18" charset="0"/>
              </a:rPr>
            </a:br>
            <a:r>
              <a:rPr lang="en-US" altLang="zh-TW" sz="3200" dirty="0">
                <a:latin typeface="Times New Roman" panose="02020603050405020304" pitchFamily="18" charset="0"/>
                <a:cs typeface="Times New Roman" panose="02020603050405020304" pitchFamily="18" charset="0"/>
              </a:rPr>
              <a:t>2.</a:t>
            </a:r>
            <a:r>
              <a:rPr lang="zh-TW" altLang="en-US" sz="3200" dirty="0">
                <a:latin typeface="Times New Roman" panose="02020603050405020304" pitchFamily="18" charset="0"/>
                <a:cs typeface="Times New Roman" panose="02020603050405020304" pitchFamily="18" charset="0"/>
              </a:rPr>
              <a:t>批次⼤⼩與資料⼤⼩的比例</a:t>
            </a:r>
            <a:br>
              <a:rPr lang="zh-TW" altLang="en-US" sz="3200" dirty="0">
                <a:latin typeface="Times New Roman" panose="02020603050405020304" pitchFamily="18" charset="0"/>
                <a:cs typeface="Times New Roman" panose="02020603050405020304" pitchFamily="18" charset="0"/>
              </a:rPr>
            </a:br>
            <a:r>
              <a:rPr lang="en-US" altLang="zh-TW" sz="3200" dirty="0">
                <a:latin typeface="Times New Roman" panose="02020603050405020304" pitchFamily="18" charset="0"/>
                <a:cs typeface="Times New Roman" panose="02020603050405020304" pitchFamily="18" charset="0"/>
              </a:rPr>
              <a:t>3.</a:t>
            </a:r>
            <a:r>
              <a:rPr lang="zh-TW" altLang="en-US" sz="3200" dirty="0">
                <a:latin typeface="Times New Roman" panose="02020603050405020304" pitchFamily="18" charset="0"/>
                <a:cs typeface="Times New Roman" panose="02020603050405020304" pitchFamily="18" charset="0"/>
              </a:rPr>
              <a:t>採樣⽅式：最遠點採樣法、⾃適應採樣 </a:t>
            </a:r>
          </a:p>
          <a:p>
            <a:pPr marL="443230">
              <a:lnSpc>
                <a:spcPct val="100000"/>
              </a:lnSpc>
              <a:spcBef>
                <a:spcPts val="1040"/>
              </a:spcBef>
            </a:pPr>
            <a:r>
              <a:rPr lang="en-US" altLang="zh-TW" sz="3200" b="1" dirty="0">
                <a:latin typeface="Times New Roman" panose="02020603050405020304" pitchFamily="18" charset="0"/>
                <a:cs typeface="Times New Roman" panose="02020603050405020304" pitchFamily="18" charset="0"/>
              </a:rPr>
              <a:t>2. BEV-Seg-Net </a:t>
            </a:r>
          </a:p>
          <a:p>
            <a:pPr marL="443230">
              <a:lnSpc>
                <a:spcPct val="100000"/>
              </a:lnSpc>
              <a:spcBef>
                <a:spcPts val="1040"/>
              </a:spcBef>
            </a:pPr>
            <a:r>
              <a:rPr lang="zh-TW" altLang="en-US" sz="3200" b="1" dirty="0">
                <a:latin typeface="Times New Roman" panose="02020603050405020304" pitchFamily="18" charset="0"/>
                <a:cs typeface="Times New Roman" panose="02020603050405020304" pitchFamily="18" charset="0"/>
              </a:rPr>
              <a:t>　　</a:t>
            </a:r>
            <a:r>
              <a:rPr lang="zh-TW" altLang="en-US" sz="3200" dirty="0">
                <a:latin typeface="Times New Roman" panose="02020603050405020304" pitchFamily="18" charset="0"/>
                <a:cs typeface="Times New Roman" panose="02020603050405020304" pitchFamily="18" charset="0"/>
              </a:rPr>
              <a:t>我們嘗試更改的兩個變因及其結果</a:t>
            </a:r>
            <a:endParaRPr lang="en-US" altLang="zh-TW" sz="3200" dirty="0">
              <a:latin typeface="Times New Roman" panose="02020603050405020304" pitchFamily="18" charset="0"/>
              <a:cs typeface="Times New Roman" panose="02020603050405020304" pitchFamily="18" charset="0"/>
            </a:endParaRPr>
          </a:p>
          <a:p>
            <a:pPr marL="443230">
              <a:lnSpc>
                <a:spcPct val="100000"/>
              </a:lnSpc>
              <a:spcBef>
                <a:spcPts val="1040"/>
              </a:spcBef>
            </a:pPr>
            <a:r>
              <a:rPr lang="en-US" altLang="zh-TW" sz="3200" dirty="0">
                <a:latin typeface="Times New Roman" panose="02020603050405020304" pitchFamily="18" charset="0"/>
                <a:cs typeface="Times New Roman" panose="02020603050405020304" pitchFamily="18" charset="0"/>
              </a:rPr>
              <a:t>1.</a:t>
            </a:r>
            <a:r>
              <a:rPr lang="zh-TW" altLang="en-US" sz="3200" dirty="0">
                <a:latin typeface="Times New Roman" panose="02020603050405020304" pitchFamily="18" charset="0"/>
                <a:cs typeface="Times New Roman" panose="02020603050405020304" pitchFamily="18" charset="0"/>
              </a:rPr>
              <a:t>輸入圖像⼤⼩</a:t>
            </a:r>
            <a:r>
              <a:rPr lang="en-US" altLang="zh-TW" sz="3200" dirty="0">
                <a:latin typeface="Times New Roman" panose="02020603050405020304" pitchFamily="18" charset="0"/>
                <a:cs typeface="Times New Roman" panose="02020603050405020304" pitchFamily="18" charset="0"/>
              </a:rPr>
              <a:t>100x100</a:t>
            </a:r>
            <a:r>
              <a:rPr lang="zh-TW" altLang="en-US" sz="3200" dirty="0">
                <a:latin typeface="Times New Roman" panose="02020603050405020304" pitchFamily="18" charset="0"/>
                <a:cs typeface="Times New Roman" panose="02020603050405020304" pitchFamily="18" charset="0"/>
              </a:rPr>
              <a:t>、</a:t>
            </a:r>
            <a:r>
              <a:rPr lang="en-US" altLang="zh-TW" sz="3200" dirty="0">
                <a:latin typeface="Times New Roman" panose="02020603050405020304" pitchFamily="18" charset="0"/>
                <a:cs typeface="Times New Roman" panose="02020603050405020304" pitchFamily="18" charset="0"/>
              </a:rPr>
              <a:t>200x200</a:t>
            </a:r>
            <a:r>
              <a:rPr lang="zh-TW" altLang="en-US" sz="3200" dirty="0">
                <a:latin typeface="Times New Roman" panose="02020603050405020304" pitchFamily="18" charset="0"/>
                <a:cs typeface="Times New Roman" panose="02020603050405020304" pitchFamily="18" charset="0"/>
              </a:rPr>
              <a:t>、</a:t>
            </a:r>
            <a:r>
              <a:rPr lang="en-US" altLang="zh-TW" sz="3200" dirty="0">
                <a:latin typeface="Times New Roman" panose="02020603050405020304" pitchFamily="18" charset="0"/>
                <a:cs typeface="Times New Roman" panose="02020603050405020304" pitchFamily="18" charset="0"/>
              </a:rPr>
              <a:t>300x300 </a:t>
            </a:r>
          </a:p>
          <a:p>
            <a:pPr marL="443230">
              <a:lnSpc>
                <a:spcPct val="100000"/>
              </a:lnSpc>
              <a:spcBef>
                <a:spcPts val="1040"/>
              </a:spcBef>
            </a:pPr>
            <a:r>
              <a:rPr lang="en-US" altLang="zh-TW" sz="3200" dirty="0">
                <a:latin typeface="Times New Roman" panose="02020603050405020304" pitchFamily="18" charset="0"/>
                <a:cs typeface="Times New Roman" panose="02020603050405020304" pitchFamily="18" charset="0"/>
              </a:rPr>
              <a:t>2.</a:t>
            </a:r>
            <a:r>
              <a:rPr lang="zh-TW" altLang="en-US" sz="3200" dirty="0">
                <a:latin typeface="Times New Roman" panose="02020603050405020304" pitchFamily="18" charset="0"/>
                <a:cs typeface="Times New Roman" panose="02020603050405020304" pitchFamily="18" charset="0"/>
              </a:rPr>
              <a:t>第四通道：⾼度</a:t>
            </a:r>
          </a:p>
        </p:txBody>
      </p:sp>
      <p:pic>
        <p:nvPicPr>
          <p:cNvPr id="23" name="圖片 22">
            <a:extLst>
              <a:ext uri="{FF2B5EF4-FFF2-40B4-BE49-F238E27FC236}">
                <a16:creationId xmlns:a16="http://schemas.microsoft.com/office/drawing/2014/main" id="{A034AA57-14B9-BA9E-362A-DA5E05E4CD99}"/>
              </a:ext>
            </a:extLst>
          </p:cNvPr>
          <p:cNvPicPr>
            <a:picLocks noChangeAspect="1"/>
          </p:cNvPicPr>
          <p:nvPr/>
        </p:nvPicPr>
        <p:blipFill>
          <a:blip r:embed="rId9"/>
          <a:stretch>
            <a:fillRect/>
          </a:stretch>
        </p:blipFill>
        <p:spPr>
          <a:xfrm>
            <a:off x="16673346" y="29482455"/>
            <a:ext cx="15429387" cy="13328818"/>
          </a:xfrm>
          <a:prstGeom prst="rect">
            <a:avLst/>
          </a:prstGeom>
        </p:spPr>
      </p:pic>
    </p:spTree>
    <p:extLst>
      <p:ext uri="{BB962C8B-B14F-4D97-AF65-F5344CB8AC3E}">
        <p14:creationId xmlns:p14="http://schemas.microsoft.com/office/powerpoint/2010/main" val="2573957063"/>
      </p:ext>
    </p:extLst>
  </p:cSld>
  <p:clrMapOvr>
    <a:masterClrMapping/>
  </p:clrMapOvr>
  <p:transition spd="med"/>
</p:sld>
</file>

<file path=ppt/theme/theme1.xml><?xml version="1.0" encoding="utf-8"?>
<a:theme xmlns:a="http://schemas.openxmlformats.org/drawingml/2006/main" name="Office 佈景主題">
  <a:themeElements>
    <a:clrScheme name="Office 佈景主題">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佈景主題">
      <a:majorFont>
        <a:latin typeface="Helvetica"/>
        <a:ea typeface="Helvetica"/>
        <a:cs typeface="Helvetica"/>
      </a:majorFont>
      <a:minorFont>
        <a:latin typeface="Calibri"/>
        <a:ea typeface="Calibri"/>
        <a:cs typeface="Calibri"/>
      </a:minorFont>
    </a:fontScheme>
    <a:fmtScheme name="Office 佈景主題">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111大學部專題海報模版.potx" id="{644B97EC-FF73-4189-80EB-A81A5DBC5E96}" vid="{BF69261C-2B7B-4E1D-9E04-939C3E7B9630}"/>
    </a:ext>
  </a:extLst>
</a:theme>
</file>

<file path=ppt/theme/theme2.xml><?xml version="1.0" encoding="utf-8"?>
<a:theme xmlns:a="http://schemas.openxmlformats.org/drawingml/2006/main" name="Office 佈景主題">
  <a:themeElements>
    <a:clrScheme name="Office 佈景主題">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佈景主題">
      <a:majorFont>
        <a:latin typeface="Helvetica"/>
        <a:ea typeface="Helvetica"/>
        <a:cs typeface="Helvetica"/>
      </a:majorFont>
      <a:minorFont>
        <a:latin typeface="Calibri"/>
        <a:ea typeface="Calibri"/>
        <a:cs typeface="Calibri"/>
      </a:minorFont>
    </a:fontScheme>
    <a:fmtScheme name="Office 佈景主題">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318437" rtl="0" fontAlgn="auto" latinLnBrk="0" hangingPunct="0">
          <a:lnSpc>
            <a:spcPct val="100000"/>
          </a:lnSpc>
          <a:spcBef>
            <a:spcPts val="0"/>
          </a:spcBef>
          <a:spcAft>
            <a:spcPts val="0"/>
          </a:spcAft>
          <a:buClrTx/>
          <a:buSzTx/>
          <a:buFontTx/>
          <a:buNone/>
          <a:tabLst/>
          <a:defRPr kumimoji="0" sz="85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2515</TotalTime>
  <Words>909</Words>
  <Application>Microsoft Office PowerPoint</Application>
  <PresentationFormat>自訂</PresentationFormat>
  <Paragraphs>21</Paragraphs>
  <Slides>1</Slides>
  <Notes>0</Notes>
  <HiddenSlides>0</HiddenSlides>
  <MMClips>0</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1</vt:i4>
      </vt:variant>
    </vt:vector>
  </HeadingPairs>
  <TitlesOfParts>
    <vt:vector size="5" baseType="lpstr">
      <vt:lpstr>Calibri</vt:lpstr>
      <vt:lpstr>Times New Roman</vt:lpstr>
      <vt:lpstr>Arial</vt:lpstr>
      <vt:lpstr>Office 佈景主題</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SophieLin</dc:creator>
  <cp:lastModifiedBy>翰霖</cp:lastModifiedBy>
  <cp:revision>47</cp:revision>
  <dcterms:modified xsi:type="dcterms:W3CDTF">2022-11-17T09:22:36Z</dcterms:modified>
</cp:coreProperties>
</file>